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67" r:id="rId5"/>
    <p:sldId id="268" r:id="rId6"/>
    <p:sldId id="258" r:id="rId7"/>
    <p:sldId id="270" r:id="rId8"/>
    <p:sldId id="260" r:id="rId9"/>
    <p:sldId id="261" r:id="rId10"/>
    <p:sldId id="27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0" y="11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18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9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85361" y="2667070"/>
            <a:ext cx="993585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«Разработка КИМ для проведения текущего контроля и промежуточной аттестации по русскому языку и математике»</a:t>
            </a:r>
          </a:p>
          <a:p>
            <a:pPr algn="just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МОУ </a:t>
            </a:r>
            <a:r>
              <a:rPr lang="ru-RU" sz="2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Рощинской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СОШ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400" dirty="0" smtClean="0">
                <a:ln w="0"/>
                <a:ea typeface="Calibri" panose="020F0502020204030204" pitchFamily="34" charset="0"/>
              </a:rPr>
              <a:t>-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отдела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обеспечения оценки качества образовательных результатов ГБУ ДПО РЦОКИО - у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проекта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</a:p>
          <a:p>
            <a:pPr algn="just"/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pPr algn="just"/>
            <a:endParaRPr lang="ru-RU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127963"/>
              </p:ext>
            </p:extLst>
          </p:nvPr>
        </p:nvGraphicFramePr>
        <p:xfrm>
          <a:off x="1965960" y="4575386"/>
          <a:ext cx="990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495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Участники проекта от МОУ Рощинская СОШ</a:t>
                      </a:r>
                    </a:p>
                    <a:p>
                      <a:pPr algn="just"/>
                      <a:r>
                        <a:rPr lang="ru-RU" sz="1600" b="0" i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Халдина</a:t>
                      </a:r>
                      <a:r>
                        <a:rPr lang="ru-RU" sz="1600" b="0" i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Р.Б.,</a:t>
                      </a:r>
                      <a:r>
                        <a:rPr lang="ru-RU" sz="1600" b="0" i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представитель муниципального                             органа управления образования.</a:t>
                      </a:r>
                      <a:endParaRPr lang="ru-RU" sz="1600" b="0" i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just"/>
                      <a:r>
                        <a:rPr lang="ru-RU" sz="1400" b="0" i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Борискова Л.Н., директор </a:t>
                      </a:r>
                    </a:p>
                    <a:p>
                      <a:pPr algn="just"/>
                      <a:r>
                        <a:rPr lang="ru-RU" sz="1400" b="0" i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Клочкова</a:t>
                      </a:r>
                      <a:r>
                        <a:rPr lang="ru-RU" sz="1400" b="0" i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Н.Г., заместитель директора по УВР</a:t>
                      </a:r>
                    </a:p>
                    <a:p>
                      <a:pPr algn="just"/>
                      <a:r>
                        <a:rPr lang="ru-RU" sz="1400" b="0" i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Курбатова С.В., заместитель директора по УВР</a:t>
                      </a:r>
                    </a:p>
                    <a:p>
                      <a:pPr algn="just"/>
                      <a:r>
                        <a:rPr lang="ru-RU" sz="1400" b="0" i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Беликова О.В. руководитель ШМО учителей русского                                  языка и литературы</a:t>
                      </a:r>
                    </a:p>
                    <a:p>
                      <a:pPr algn="just"/>
                      <a:r>
                        <a:rPr lang="ru-RU" sz="1400" b="0" i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Тягнирядно</a:t>
                      </a:r>
                      <a:r>
                        <a:rPr lang="ru-RU" sz="1400" b="0" i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Н.А. руководитель ШМО учителей математики.</a:t>
                      </a:r>
                    </a:p>
                    <a:p>
                      <a:endParaRPr lang="ru-RU" sz="1600" i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Участники проекта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от ГБУ ДПО РЦОКИО</a:t>
                      </a:r>
                    </a:p>
                    <a:p>
                      <a:pPr algn="just"/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Черепанова Ольга Александровна, начальник отдела обеспечения оценки качества образовательных результатов ГБУ ДПО РЦОКИО,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к.п.н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just"/>
                      <a:endParaRPr lang="ru-RU" sz="1400" b="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just"/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Смелкова Екатерина Анатольевна, начальник лаборатории информационно-технического сопровождения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отдела обеспечения оценки качества образовательных результатов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ГБУ ДПО РЦОКИО</a:t>
                      </a:r>
                    </a:p>
                    <a:p>
                      <a:endParaRPr lang="ru-RU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</a:t>
            </a: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	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	</a:t>
            </a: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Формирование системы оценки индивидуальных достижений обучающихся в рамках региональной системы оценки качества образования (РСОКО) на основании эффективных практик оценки качества образования из опыта работы МОУ </a:t>
            </a:r>
            <a:r>
              <a:rPr lang="ru-RU" sz="2800" dirty="0" err="1" smtClean="0">
                <a:ln w="0"/>
                <a:latin typeface="+mj-lt"/>
                <a:ea typeface="Calibri" panose="020F0502020204030204" pitchFamily="34" charset="0"/>
              </a:rPr>
              <a:t>Рощинской</a:t>
            </a: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 СОШ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991775"/>
            <a:ext cx="96412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разработать КИМ для проведения текущего контроля и промежуточной аттестации по русскому языку и математике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провести экспертизу средств педагогических измерений при оценке качества образования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 апробировать технологию проектирования оценочных материалов для промежуточной аттестации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 обобщить инновационный опыт на муниципальном и региональном уровнях по проблеме технологии проектирования оценочных материалов для промежуточной аттестации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-</a:t>
            </a: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Создание алгоритма действий по разработке контрольно-измерительных материалов;</a:t>
            </a:r>
          </a:p>
          <a:p>
            <a:pPr algn="just"/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- Формирование банка заданий и сопроводительных материалов;</a:t>
            </a:r>
          </a:p>
          <a:p>
            <a:pPr algn="just"/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-Разработка и утверждение единого подхода к системе оценивания.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Срок реализации проекта: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Декабрь 2016г. – декабрь 2017г.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22808" y="952239"/>
            <a:ext cx="9708718" cy="2643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 на уровне ОО и/или на муниципальном уровне: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Уровень ОУ                                        Муниципальный уровень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892481"/>
              </p:ext>
            </p:extLst>
          </p:nvPr>
        </p:nvGraphicFramePr>
        <p:xfrm>
          <a:off x="2042160" y="2990426"/>
          <a:ext cx="984504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520"/>
                <a:gridCol w="4922520"/>
              </a:tblGrid>
              <a:tr h="1368214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работы проектной группы по теме опорной площадки в МОУ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Рощинской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СОШ;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Разработка и утверждение единого подхода к  системе оценивания;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Практические семинары учителей-предметников по теме «Разработка  заданий диагностических работ  для проведения промежуточной аттестации по русскому языку и математике»;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Мастер – класс «Виды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КИМов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и способы их разработки»;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Экспертиза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КИМов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, разработанных творческими группами;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Методический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 семинар для педагогов-наставников в рамках подготовки и проведения  РИКО – 9 классов (ИП).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Методический  семинар для заместителей  директоров по УВР Сосновского муниципального района по теме «Апробация технологии проектирования оценочных материалов для промежуточной аттестации»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Методический семинар для педагогов Сосновского муниципального района «Педагогическая помощь учащимся в подготовке к итоговой аттестации </a:t>
                      </a:r>
                      <a:endParaRPr lang="ru-RU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2346325" y="1657350"/>
            <a:ext cx="91440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6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Декабрь 2016 г. - I региональная научно-практическая конференция «Проблемы и перспективы развития систем оценки качества образования»</a:t>
            </a:r>
          </a:p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 2017 г. - </a:t>
            </a:r>
            <a:r>
              <a:rPr lang="ru-RU" altLang="ru-RU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Областной семинар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</a:t>
            </a:r>
            <a:endParaRPr lang="ru-RU" altLang="ru-RU" sz="1600" dirty="0"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1600" dirty="0">
                <a:solidFill>
                  <a:srgbClr val="333333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 2017 г. – Сессия проектных площадок «Моделирование внутренней системы оценки качества образования на основе Региональной модели оценки качества образования»</a:t>
            </a:r>
            <a:endParaRPr lang="ru-RU" altLang="ru-RU" sz="1600" dirty="0">
              <a:solidFill>
                <a:srgbClr val="0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Август 2017 г. - Форум участников образовательной агломерации по совершенствованию муниципальных систем оценки качества образования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</a:t>
            </a:r>
            <a:r>
              <a:rPr lang="ru-RU" altLang="ru-RU" sz="16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just"/>
            <a:r>
              <a:rPr lang="ru-RU" altLang="ru-RU" sz="1600" dirty="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Октябрь 2017 г. – Обучение по программе повышения квалификации «Управление качеством образования в образовательной организации на основе реализации региональной модели оценки качества общего образования»</a:t>
            </a:r>
          </a:p>
          <a:p>
            <a:pPr algn="just"/>
            <a:r>
              <a:rPr lang="ru-RU" altLang="ru-RU" sz="1600" dirty="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Ноябрь 2017 г. </a:t>
            </a:r>
            <a:r>
              <a:rPr lang="ru-RU" altLang="ru-RU" sz="160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– Сессия </a:t>
            </a:r>
            <a:r>
              <a:rPr lang="ru-RU" altLang="ru-RU" sz="1600" dirty="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опорных площадок:  Фокус-групп «Формирование системы оценки индивидуальных достижений обучающихся в рамках региональной системы оценки качества образования (РСОКО)»</a:t>
            </a:r>
            <a:endParaRPr lang="ru-RU" altLang="ru-RU" sz="1600" dirty="0">
              <a:solidFill>
                <a:srgbClr val="0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313" y="274638"/>
            <a:ext cx="8913812" cy="95410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Результаты участия в совместных мероприятиях, организованных ГБУ ДПО РЦОКИО </a:t>
            </a:r>
            <a:r>
              <a:rPr lang="ru-RU" alt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56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87826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</a:p>
          <a:p>
            <a:pPr algn="just"/>
            <a:r>
              <a:rPr lang="ru-RU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itchFamily="18" charset="0"/>
              </a:rPr>
              <a:t>значимость для образовательной организации – опорной площадки ГБУ ДПО РЦОКИО (внутренняя):</a:t>
            </a: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использование методического алгоритма для внутренней оценки качества образования по математике и русскому языку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повышение квалификации педагогов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разработка КИМ по математике и русскому языку, использование методического продукта в образовательном процессе</a:t>
            </a:r>
          </a:p>
          <a:p>
            <a:pPr algn="just"/>
            <a:endParaRPr lang="ru-RU" sz="1600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itchFamily="18" charset="0"/>
              </a:rPr>
              <a:t>для системы образования Челябинской области (внешняя):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оценка качества образования по русскому языку и математике на основе созданного методического продукта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включение ОО в РСОКО</a:t>
            </a:r>
          </a:p>
          <a:p>
            <a:pPr algn="just"/>
            <a:endParaRPr lang="ru-RU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Дополнительное соглашение на 2018 год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Совместная разработка  оценочных  материалов для проведения текущего контроля и промежуточной аттестации предметов  по выбору</a:t>
            </a:r>
            <a:endParaRPr lang="ru-RU" sz="28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654</Words>
  <Application>Microsoft Office PowerPoint</Application>
  <PresentationFormat>Широкоэкранный</PresentationFormat>
  <Paragraphs>97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Wingdings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Смелкова Екатерина Анатольевна</cp:lastModifiedBy>
  <cp:revision>124</cp:revision>
  <dcterms:created xsi:type="dcterms:W3CDTF">2017-09-29T08:48:00Z</dcterms:created>
  <dcterms:modified xsi:type="dcterms:W3CDTF">2017-11-13T11:55:51Z</dcterms:modified>
</cp:coreProperties>
</file>