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62" r:id="rId3"/>
    <p:sldId id="257" r:id="rId4"/>
    <p:sldId id="265" r:id="rId5"/>
    <p:sldId id="258" r:id="rId6"/>
    <p:sldId id="259" r:id="rId7"/>
    <p:sldId id="267" r:id="rId8"/>
    <p:sldId id="260" r:id="rId9"/>
    <p:sldId id="261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6" y="6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16AD1-67BD-43D7-8D38-1CE3FCEA7065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45469-BE13-4DB6-AFFD-DF51D5F56B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424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868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034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877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E8F2-8193-4F0E-94E7-30D00988677A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5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0514-8CDB-46FE-93D1-B993F8073214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9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176A-1DD8-4ABA-80BE-E17905633154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6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09AEC-9C07-43C6-83D8-A16C14AB6995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911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8DFD-8EB5-4DEB-AC4F-4E0B4517D53C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37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D22A-E26A-486E-B099-DF74D20D0E5F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774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9EFE-6E63-46A3-B444-44A7E9463F3B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70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D172-4BE9-4501-BFD3-23F98A0AEE0A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610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30C3-D822-4A4F-BF92-14EFEC0AE16B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41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B1A3-9C2F-4001-9BD4-607B7D2E4D31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0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74B1-8A9B-459A-B202-0B1877B9048A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60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FE5B4-C26E-4633-AB7B-8854E2922FD1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22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743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212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39253" y="1220520"/>
            <a:ext cx="862806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</a:t>
            </a:r>
          </a:p>
          <a:p>
            <a:pPr algn="ctr"/>
            <a:r>
              <a:rPr lang="ru-RU" sz="4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44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284427" y="284372"/>
            <a:ext cx="9907573" cy="109194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ПРОБЛЕМЫ И ПЕРСПЕКТИВЫ РАЗВИТИЯ СИСТЕМ ОЦЕНКИ КАЧЕСТВА ОБРАЗОВАНИЯ.</a:t>
            </a:r>
            <a:b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 ПО СОВЕРШЕНСТВОВАНИЮ МУНИЦИПАЛЬНЫХ СИСТЕМ ОЦЕНКИ КАЧЕСТВА ОБРАЗОВАНИЯ</a:t>
            </a:r>
            <a:endParaRPr lang="ru-RU" sz="1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74733" y="2661476"/>
            <a:ext cx="9935851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ПРОЕКТ </a:t>
            </a:r>
            <a:r>
              <a:rPr lang="ru-RU" b="1" dirty="0" smtClean="0"/>
              <a:t>Разработка, экспертиза и апробация инструментария для диагностики уровня индивидуальных достижений обучающихся 9-х классов, осваивающих образовательные программы в соответствии с ФГОС основного общего образования в </a:t>
            </a:r>
            <a:r>
              <a:rPr lang="ru-RU" b="1" dirty="0" err="1" smtClean="0"/>
              <a:t>пилотном</a:t>
            </a:r>
            <a:r>
              <a:rPr lang="ru-RU" b="1" dirty="0" smtClean="0"/>
              <a:t> режиме (индивидуальный проект)</a:t>
            </a:r>
            <a:r>
              <a:rPr lang="ru-RU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МОУ СОШ № 2 г. Кыштыма - опорной площадки ГБУ ДПО РЦОКИО, </a:t>
            </a:r>
            <a:r>
              <a:rPr lang="ru-RU" dirty="0"/>
              <a:t>отдела обеспечения оценки качества образовательных </a:t>
            </a:r>
            <a:r>
              <a:rPr lang="ru-RU" dirty="0" smtClean="0"/>
              <a:t>результатов 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ГБУ ДПО РЦОКИО - у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частника представляемого проекта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</a:t>
            </a:r>
            <a:endParaRPr lang="ru-RU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133681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036989" y="4508135"/>
            <a:ext cx="481629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Участники проекта от МОУ СОШ №2 г. Кыштыма</a:t>
            </a:r>
          </a:p>
          <a:p>
            <a:r>
              <a:rPr lang="ru-RU" sz="1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Шаврова</a:t>
            </a:r>
            <a:r>
              <a:rPr lang="ru-R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Галина Николаевна, </a:t>
            </a:r>
            <a:r>
              <a:rPr lang="ru-R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заместитель директора по ВР</a:t>
            </a:r>
          </a:p>
          <a:p>
            <a:r>
              <a:rPr lang="ru-R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Савинова </a:t>
            </a:r>
            <a:r>
              <a:rPr lang="ru-R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Марина Петровна, </a:t>
            </a:r>
            <a:r>
              <a:rPr lang="ru-R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учитель русского языка и литературы,</a:t>
            </a:r>
          </a:p>
          <a:p>
            <a:r>
              <a:rPr lang="ru-RU" sz="1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Дворцова</a:t>
            </a:r>
            <a:r>
              <a:rPr lang="ru-R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Лариса Николаевна, </a:t>
            </a:r>
            <a:r>
              <a:rPr lang="ru-R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учитель русского языка и литературы,</a:t>
            </a:r>
          </a:p>
          <a:p>
            <a:r>
              <a:rPr lang="ru-R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Миронова </a:t>
            </a:r>
            <a:r>
              <a:rPr lang="ru-R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Елена Николаевна, </a:t>
            </a:r>
            <a:r>
              <a:rPr lang="ru-R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учитель русского языка и литературы,</a:t>
            </a:r>
          </a:p>
          <a:p>
            <a:r>
              <a:rPr lang="ru-R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Чуфарова </a:t>
            </a:r>
            <a:r>
              <a:rPr lang="ru-R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Наталья Александровна, </a:t>
            </a:r>
            <a:r>
              <a:rPr lang="ru-R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учитель истории и обществознания</a:t>
            </a:r>
            <a:endParaRPr lang="ru-RU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79576" y="4763432"/>
            <a:ext cx="43582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Участники проекта от ГБУ ДПО РЦОКИО</a:t>
            </a:r>
          </a:p>
          <a:p>
            <a:r>
              <a:rPr lang="ru-RU" sz="1400" dirty="0" smtClean="0"/>
              <a:t>Черепанова О.А., начальник отдела обеспечения оценки качества образовательных результатов</a:t>
            </a:r>
          </a:p>
          <a:p>
            <a:r>
              <a:rPr lang="ru-RU" sz="1400" dirty="0" smtClean="0"/>
              <a:t>Нафикова С.Ф., методист лаборатории организационно-технического сопровождения отдела обеспечения оценки качества образовательных результатов</a:t>
            </a:r>
          </a:p>
          <a:p>
            <a:r>
              <a:rPr lang="ru-RU" sz="1400" dirty="0" smtClean="0"/>
              <a:t> </a:t>
            </a:r>
          </a:p>
          <a:p>
            <a:endParaRPr lang="ru-RU" sz="1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ru-RU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031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17495" y="1494695"/>
            <a:ext cx="9641264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Цель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проекта: </a:t>
            </a:r>
          </a:p>
          <a:p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Задачи:</a:t>
            </a:r>
            <a:r>
              <a:rPr lang="ru-RU" sz="2800" dirty="0" smtClean="0"/>
              <a:t> </a:t>
            </a:r>
            <a:r>
              <a:rPr lang="ru-RU" dirty="0" smtClean="0"/>
              <a:t>1.Систематизировать, обобщить инновационный опыт  МОУ СОШ №2по вопросу разработки контрольных измерительных материалов для оценки качества образования (во взаимодействии с ГБУ ДПО РЦОКИО) </a:t>
            </a:r>
          </a:p>
          <a:p>
            <a:r>
              <a:rPr lang="ru-RU" dirty="0" smtClean="0"/>
              <a:t>2.Принять участие в формировании регионального банка научно-методической информации по актуальным направлениям развития региональной системы образования. </a:t>
            </a:r>
          </a:p>
          <a:p>
            <a:r>
              <a:rPr lang="ru-RU" dirty="0" smtClean="0"/>
              <a:t>3.Обеспечить повышение квалификации педагогических и руководящих кадров МОУ СОШ №2 (во взаимодействии с ГБУ ДПО РЦОКИО).</a:t>
            </a:r>
            <a:endParaRPr lang="ru-RU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5989316"/>
            <a:ext cx="4954572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532416" y="1471182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Разработка, экспертиза и апробация инструментария</a:t>
            </a:r>
            <a:r>
              <a:rPr lang="ru-RU" b="1" dirty="0" smtClean="0"/>
              <a:t> </a:t>
            </a:r>
            <a:r>
              <a:rPr lang="ru-RU" dirty="0" smtClean="0"/>
              <a:t>для диагностики уровня индивидуальных достижений обучающихся 9-х классов, осваивающих образовательные программы в соответствии с ФГОС основного общего образования в </a:t>
            </a:r>
            <a:r>
              <a:rPr lang="ru-RU" dirty="0" err="1" smtClean="0"/>
              <a:t>пилотном</a:t>
            </a:r>
            <a:r>
              <a:rPr lang="ru-RU" dirty="0" smtClean="0"/>
              <a:t> режиме (индивидуальный проект)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0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57400" y="1286462"/>
            <a:ext cx="9641264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Ожидаемый результат:</a:t>
            </a:r>
            <a:r>
              <a:rPr lang="ru-RU" sz="2800" dirty="0" smtClean="0"/>
              <a:t> </a:t>
            </a:r>
            <a:r>
              <a:rPr lang="ru-RU" sz="1600" dirty="0" smtClean="0"/>
              <a:t>Подготовительный этап – будут оформлены заявительные документы на открытие совместного проекта, сформирован календарный план реализации проекта, проведен обучающий семинар с участниками проекта, организована работа творческих групп.                             </a:t>
            </a:r>
            <a:r>
              <a:rPr lang="ru-RU" sz="1600" dirty="0" err="1" smtClean="0"/>
              <a:t>Организационно-деятельностный</a:t>
            </a:r>
            <a:r>
              <a:rPr lang="ru-RU" sz="1600" dirty="0" smtClean="0"/>
              <a:t> этап – будет разработан и апробирован инструментарий для диагностики уровня </a:t>
            </a:r>
            <a:r>
              <a:rPr lang="ru-RU" sz="1600" dirty="0" err="1" smtClean="0"/>
              <a:t>сформированности</a:t>
            </a:r>
            <a:r>
              <a:rPr lang="ru-RU" sz="1600" dirty="0" smtClean="0"/>
              <a:t> </a:t>
            </a:r>
            <a:r>
              <a:rPr lang="ru-RU" sz="1600" dirty="0" err="1" smtClean="0"/>
              <a:t>метапредметных</a:t>
            </a:r>
            <a:r>
              <a:rPr lang="ru-RU" sz="1600" dirty="0" smtClean="0"/>
              <a:t> результатов обучающихся 9-х классов в форме индивидуального проекта; </a:t>
            </a:r>
          </a:p>
          <a:p>
            <a:pPr algn="just"/>
            <a:r>
              <a:rPr lang="ru-RU" sz="1600" dirty="0" smtClean="0"/>
              <a:t>разработаны критерии оценивания качества разработки и защиты индивидуального проекта обучающимися в 9-х классов;</a:t>
            </a:r>
          </a:p>
          <a:p>
            <a:pPr algn="just"/>
            <a:r>
              <a:rPr lang="ru-RU" sz="1600" dirty="0" smtClean="0"/>
              <a:t>сформирован банк оценочных материалов для диагностики уровня </a:t>
            </a:r>
            <a:r>
              <a:rPr lang="ru-RU" sz="1600" dirty="0" err="1" smtClean="0"/>
              <a:t>сформированности</a:t>
            </a:r>
            <a:r>
              <a:rPr lang="ru-RU" sz="1600" dirty="0" smtClean="0"/>
              <a:t> </a:t>
            </a:r>
            <a:r>
              <a:rPr lang="ru-RU" sz="1600" dirty="0" err="1" smtClean="0"/>
              <a:t>метапредметных</a:t>
            </a:r>
            <a:r>
              <a:rPr lang="ru-RU" sz="1600" dirty="0" smtClean="0"/>
              <a:t> результатов обучающихся 9-х классов в форме индивидуального проекта для использования в системе оценки качества на разных уровнях образования.</a:t>
            </a:r>
          </a:p>
          <a:p>
            <a:pPr algn="just"/>
            <a:r>
              <a:rPr lang="ru-RU" sz="1600" dirty="0" smtClean="0"/>
              <a:t>Продуктивный этап – будет подготовлен сборник методических материалов по проблеме, публикации в сборниках конференций и/или научных журналах.</a:t>
            </a:r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Срок реализации проекта: </a:t>
            </a: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декабрь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 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2016- декабрь 2017 гг.</a:t>
            </a:r>
            <a:endParaRPr lang="ru-RU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416485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978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83768" y="1378959"/>
            <a:ext cx="9708718" cy="157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Мероприятия,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организованные и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проведённые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 рамках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проекта на уровне ОО и/или на муниципальном уровне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039413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28603" y="2856868"/>
            <a:ext cx="929046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1. Семинар с целью систематизации, обобщения инновационного  опыта  МОУ СОШ №2 по вопросу разработки контрольных измерительных материалов для оценки качества образования (во взаимодействии с ГБУ ДПО РЦОКИО) </a:t>
            </a:r>
          </a:p>
          <a:p>
            <a:pPr algn="just"/>
            <a:r>
              <a:rPr lang="ru-RU" dirty="0" smtClean="0"/>
              <a:t>2.Апробация разработанных КИМ учебного итогового проекта с целью формирования регионального банка научно-методической информации по актуальным направлениям развития региональной системы образования. </a:t>
            </a:r>
          </a:p>
          <a:p>
            <a:pPr algn="just"/>
            <a:r>
              <a:rPr lang="ru-RU" dirty="0" smtClean="0"/>
              <a:t>3.  Заседания </a:t>
            </a:r>
            <a:r>
              <a:rPr lang="ru-RU" dirty="0" err="1" smtClean="0"/>
              <a:t>методсовета</a:t>
            </a:r>
            <a:r>
              <a:rPr lang="ru-RU" dirty="0" smtClean="0"/>
              <a:t> по повышению квалификации педагогических и руководящих кадров МОУ СОШ №2 (во взаимодействии с ГБУ ДПО РЦОКИО).</a:t>
            </a:r>
            <a:endParaRPr lang="ru-RU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32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96230" y="1068262"/>
            <a:ext cx="971186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Результаты участия в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совместных мероприятиях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, организованных ГБУ ДПО РЦОКИО </a:t>
            </a:r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pPr algn="just"/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  <a:p>
            <a:pPr algn="just"/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  <a:p>
            <a:pPr algn="just"/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001706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984498" y="2441588"/>
          <a:ext cx="9950202" cy="4203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5070"/>
                <a:gridCol w="2719450"/>
                <a:gridCol w="2125682"/>
              </a:tblGrid>
              <a:tr h="515368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ln w="0"/>
                          <a:solidFill>
                            <a:schemeClr val="lt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Название 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ln w="0"/>
                          <a:solidFill>
                            <a:schemeClr val="lt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Статус участников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ln w="0"/>
                          <a:solidFill>
                            <a:schemeClr val="lt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Количество</a:t>
                      </a:r>
                      <a:endParaRPr lang="ru-RU" dirty="0"/>
                    </a:p>
                  </a:txBody>
                  <a:tcPr/>
                </a:tc>
              </a:tr>
              <a:tr h="89776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Семинар с целью систематизации, обобщения инновационного  опыта  МОУ СОШ №2 по вопросу разработки контрольных измерительных материалов для оценки качества образования (во взаимодействии с ГБУ ДПО РЦОКИО)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Педагоги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18</a:t>
                      </a:r>
                      <a:endParaRPr lang="ru-RU" sz="1600" dirty="0"/>
                    </a:p>
                  </a:txBody>
                  <a:tcPr/>
                </a:tc>
              </a:tr>
              <a:tr h="8977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Апробация разработанных КИМ учебного итогового проекта с целью формирования регионального банка научно-методической информации по актуальным направлениям развития региональной системы образования.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Педагоги и обучающиеся 9 классов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18/69</a:t>
                      </a:r>
                      <a:endParaRPr lang="ru-RU" sz="1600" dirty="0"/>
                    </a:p>
                  </a:txBody>
                  <a:tcPr/>
                </a:tc>
              </a:tr>
              <a:tr h="89776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Заседания </a:t>
                      </a:r>
                      <a:r>
                        <a:rPr lang="ru-RU" sz="1600" dirty="0" err="1" smtClean="0"/>
                        <a:t>методсовета</a:t>
                      </a:r>
                      <a:r>
                        <a:rPr lang="ru-RU" sz="1600" dirty="0" smtClean="0"/>
                        <a:t> по повышению квалификации педагогических и руководящих кадров МОУ СОШ №2 (во взаимодействии с ГБУ ДПО РЦОКИО).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Педагоги и администрация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18/4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068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15363" name="Прямоугольник 2"/>
          <p:cNvSpPr>
            <a:spLocks noChangeArrowheads="1"/>
          </p:cNvSpPr>
          <p:nvPr/>
        </p:nvSpPr>
        <p:spPr bwMode="auto">
          <a:xfrm>
            <a:off x="1537252" y="1657350"/>
            <a:ext cx="9953073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ea typeface="Calibri" panose="020F0502020204030204" pitchFamily="34" charset="0"/>
                <a:cs typeface="Times New Roman" panose="02020603050405020304" pitchFamily="18" charset="0"/>
              </a:rPr>
              <a:t>Декабрь 2016 г. - I региональная научно-практическая конференция «Проблемы и перспективы развития систем оценки качества образования»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ea typeface="Calibri" panose="020F0502020204030204" pitchFamily="34" charset="0"/>
                <a:cs typeface="Times New Roman" panose="02020603050405020304" pitchFamily="18" charset="0"/>
              </a:rPr>
              <a:t>Март 2017 г. - Областной семинар «Использование программно-технического комплекса обеспечения процедуры аттестации педагогических работников как эффективный механизм управления профессиональным ростом кадров»</a:t>
            </a:r>
            <a:endParaRPr lang="ru-RU" altLang="ru-RU" sz="18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ea typeface="Calibri" panose="020F0502020204030204" pitchFamily="34" charset="0"/>
                <a:cs typeface="Times New Roman" panose="02020603050405020304" pitchFamily="18" charset="0"/>
              </a:rPr>
              <a:t>Май 2017 г. – Сессия проектных площадок «Моделирование внутренней системы оценки качества образования на основе Региональной модели оценки качества образования»</a:t>
            </a:r>
            <a:endParaRPr lang="ru-RU" altLang="ru-RU" sz="1800" dirty="0"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cs typeface="Calibri" panose="020F0502020204030204" pitchFamily="34" charset="0"/>
              </a:rPr>
              <a:t>Август 2017 г. - Форум участников образовательной агломерации по совершенствованию муниципальных систем оценки качества образования «Ресурсы межмуниципального взаимодействия в решении задач эффективного управления качеством образования на основе результатов региональной системы оценки качества образования»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cs typeface="Arial" panose="020B0604020202020204" pitchFamily="34" charset="0"/>
              </a:rPr>
              <a:t>Октябрь 2017 г. – Обучение по программе повышения квалификации «Управление качеством образования в образовательной организации на основе реализации региональной модели оценки качества общего образования»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cs typeface="Arial" panose="020B0604020202020204" pitchFamily="34" charset="0"/>
              </a:rPr>
              <a:t>Ноябрь 2017 г. – Сессия опорных площадок:  Фокус-групп «Формирование системы оценки индивидуальных достижений обучающихся в рамках региональной системы оценки качества образования (РСОКО)»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00313" y="274638"/>
            <a:ext cx="8913812" cy="954087"/>
          </a:xfrm>
          <a:prstGeom prst="rect">
            <a:avLst/>
          </a:prstGeom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Calibri" panose="020F0502020204030204" pitchFamily="34" charset="0"/>
              </a:rPr>
              <a:t>Результаты участия в совместных мероприятиях, организованных ГБУ ДПО РЦОКИО  </a:t>
            </a:r>
            <a:endParaRPr lang="ru-RU" altLang="ru-RU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2384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18440" y="1064253"/>
            <a:ext cx="87826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Результативность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представленного проекта</a:t>
            </a:r>
          </a:p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значимость для образовательной организации – опорной площадки ГБУ ДПО РЦОКИО (внутренняя);</a:t>
            </a:r>
          </a:p>
          <a:p>
            <a:pPr algn="just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ля системы образования Челябинской области (внешняя).</a:t>
            </a:r>
          </a:p>
          <a:p>
            <a:pPr algn="just"/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26291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442358" y="3371096"/>
            <a:ext cx="86016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Разработка и апробация механизмов и инструментов реализации оценки индивидуальных достижений обучающихся в рамках РСОКО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580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61880" y="1418437"/>
            <a:ext cx="9718145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Перспективы реализации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проекта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совместно с ГБУ ДПО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РЦОКИО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на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2018 год </a:t>
            </a:r>
          </a:p>
          <a:p>
            <a:pPr lvl="0" algn="just"/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у</a:t>
            </a:r>
            <a:r>
              <a:rPr lang="ru-RU" dirty="0" smtClean="0"/>
              <a:t>частие в научно-практических конференциях, семинарах и других форм распространения опыта по тематике реализуемого проекта на уровне региона;</a:t>
            </a:r>
          </a:p>
          <a:p>
            <a:pPr lvl="0" algn="just"/>
            <a:r>
              <a:rPr lang="ru-RU" dirty="0" smtClean="0"/>
              <a:t>публикации материалов о содержании, результатах реализуемого проекта при участии педагогов МОУ СОШ №2;</a:t>
            </a:r>
          </a:p>
          <a:p>
            <a:pPr lvl="0" algn="just"/>
            <a:r>
              <a:rPr lang="ru-RU" dirty="0" smtClean="0"/>
              <a:t>проведения научно-методических, семинаров, круглых столов и других форм распространения опыта по теме реализуемого проекта на муниципальном уровне;</a:t>
            </a:r>
          </a:p>
          <a:p>
            <a:pPr algn="just"/>
            <a:r>
              <a:rPr lang="ru-RU" dirty="0" smtClean="0"/>
              <a:t>организация различных формы проектной деятельности обучающихся (практикумы, дискуссии, деловые игры), с практическим показом актуального педагогического опыта через систему открытых занятий на институциональном уровне.</a:t>
            </a:r>
            <a:endParaRPr lang="ru-RU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73425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351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861</Words>
  <Application>Microsoft Office PowerPoint</Application>
  <PresentationFormat>Широкоэкранный</PresentationFormat>
  <Paragraphs>88</Paragraphs>
  <Slides>10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</vt:lpstr>
      <vt:lpstr>Times New Roman</vt:lpstr>
      <vt:lpstr>Тема Office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</vt:vector>
  </TitlesOfParts>
  <Company>RCOKIO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Павлова Наталья Алексеевна</dc:creator>
  <cp:lastModifiedBy>Черепанова Ольга Александровна</cp:lastModifiedBy>
  <cp:revision>73</cp:revision>
  <dcterms:created xsi:type="dcterms:W3CDTF">2017-09-29T08:48:00Z</dcterms:created>
  <dcterms:modified xsi:type="dcterms:W3CDTF">2017-11-22T12:38:22Z</dcterms:modified>
</cp:coreProperties>
</file>