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65" r:id="rId5"/>
    <p:sldId id="258" r:id="rId6"/>
    <p:sldId id="268" r:id="rId7"/>
    <p:sldId id="259" r:id="rId8"/>
    <p:sldId id="267" r:id="rId9"/>
    <p:sldId id="260" r:id="rId10"/>
    <p:sldId id="261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848811"/>
            <a:ext cx="94405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194751"/>
            <a:ext cx="996592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18544" y="2726603"/>
            <a:ext cx="974360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Внешняя апробация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контрольных измерительных материалов для текущего контроля и промежуточной аттестации по русскому языку</a:t>
            </a:r>
            <a:r>
              <a:rPr kumimoji="0" lang="ru-RU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5-х и 7-х классах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1948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325065"/>
            <a:ext cx="100180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«Разработка КИМ для проведения текущего контроля и промежуточной аттестации по русскому языку»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МАОУ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«СОШ №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36»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г. Златоуста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</a:t>
            </a:r>
            <a:r>
              <a:rPr lang="ru-RU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площадки отдела оценки качества образовательных результатов ГБУ ДПО РЦОКИО - участника представляемого проекта </a:t>
            </a: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865041"/>
              </p:ext>
            </p:extLst>
          </p:nvPr>
        </p:nvGraphicFramePr>
        <p:xfrm>
          <a:off x="1940036" y="4023360"/>
          <a:ext cx="5311156" cy="2802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1156"/>
              </a:tblGrid>
              <a:tr h="272319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МАОУ СОШ №36 г. Златоуста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967">
                <a:tc>
                  <a:txBody>
                    <a:bodyPr/>
                    <a:lstStyle/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Бугринова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Наталья Васильевна,  начальник </a:t>
                      </a:r>
                      <a:r>
                        <a:rPr lang="ru-RU" sz="1300" cap="none" spc="0" baseline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ЦМиХО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МКУ Управление образования </a:t>
                      </a:r>
                      <a:r>
                        <a:rPr lang="ru-RU" sz="1300" cap="none" spc="0" baseline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Златоустовксого</a:t>
                      </a:r>
                      <a:r>
                        <a:rPr lang="ru-RU" sz="1300" cap="none" spc="0" baseline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ГО</a:t>
                      </a:r>
                      <a:endParaRPr lang="en-US" sz="1300" cap="none" spc="0" dirty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Полянцева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Марина Ивановна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директор МАОУ №36 г. Златоуста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8643">
                <a:tc>
                  <a:txBody>
                    <a:bodyPr/>
                    <a:lstStyle/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Зинатулина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Анна Анатольевна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заместитель директора по учебной работе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9838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Тараканова Татьяна Ивановна, руководитель  городского методического объединения учителей русского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языка и литературы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Лымарь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Вероника Викторовна, Хабарова Татьяна Ивановна, </a:t>
                      </a:r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Бурылова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Ольга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Анатольевна,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учителя русского языка и литературы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14342"/>
              </p:ext>
            </p:extLst>
          </p:nvPr>
        </p:nvGraphicFramePr>
        <p:xfrm>
          <a:off x="7150608" y="4048557"/>
          <a:ext cx="4668657" cy="1891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8657"/>
              </a:tblGrid>
              <a:tr h="223864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1602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Черепанова Ольга Александровна, начальник отдела обеспечения оценки качества образовательных результатов ГБУ ДПО РЦОКИО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Нафикова София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Фагиловна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,методист отдела обеспечения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оценки качества образовательных результатов ГБУ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ДПО РЦОКИО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2525" y="730196"/>
            <a:ext cx="96412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lvl="0"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и апробация контрольных измерительных материалов для проведения текущего контроля и промежуточной аттестации обучающихся по русскому языку, из опыта работы МАОУ СОШ №36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0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948721" y="3342807"/>
            <a:ext cx="972861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Разработать КИМ для проведения текущего контроля и промежуточной аттестации обучающихся по русскому языку;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Провести экспертизу КИМ по русскому языку;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Апробировать КИМ для проведении текущего контроля и промежуточной аттестации обучающихся по русскому языку;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Обобщить инновационный опыт на муниципальном и региональном уровне.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27420" y="1106581"/>
            <a:ext cx="96649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lvl="0" algn="just"/>
            <a:r>
              <a:rPr lang="ru-RU" sz="2800" dirty="0" smtClean="0"/>
              <a:t>1. Разработка и апробация КИМ по русскому языку по разделу «Культура речи».</a:t>
            </a:r>
          </a:p>
          <a:p>
            <a:pPr lvl="0" algn="just"/>
            <a:r>
              <a:rPr lang="ru-RU" sz="2800" dirty="0" smtClean="0"/>
              <a:t>2. Подготовка статьи по теме: «Разработка контрольных измерительных материалов с целью контроля достижения предметных результатов по русскому языку по разделу "Культура речи" в 5-7 классах»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038662" y="4961745"/>
            <a:ext cx="95638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этап – подготовительный – ноябрь – декабрь 2016 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этап – организационно-деятельный – январь – май 2017 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этап – продуктивный – май – декабрь 2017 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1124126"/>
            <a:ext cx="9503629" cy="1107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46991" y="2654759"/>
          <a:ext cx="9720288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8386"/>
                <a:gridCol w="4721902"/>
              </a:tblGrid>
              <a:tr h="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уровень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Формирование системы оценки индивидуальных достижений обучающихся в рамках РСОКО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 (26 апреля 2017 г.)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Апробация контрольно-измерительных материалов по русскому языку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 (28 августа 2017 г.).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«Итоги апробации контрольно-измерительных материалов на уровне МАОУ СОШ №36» (15 сентября 2017 г.)</a:t>
                      </a:r>
                      <a:endParaRPr kumimoji="0" lang="be-BY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2698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Участие в докладом в августовском педагогическом совете на уровне МАОУ СОШ №36 (30 августа 2017 г.)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Городской</a:t>
                      </a:r>
                      <a:r>
                        <a:rPr lang="ru-RU" baseline="0" dirty="0" smtClean="0"/>
                        <a:t> семинар заместителей директоров «Внутренняя система оценки качества образования» (17 декабря 2017 г.)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3964" y="545192"/>
            <a:ext cx="9968459" cy="4924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1400" dirty="0" smtClean="0"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3652" y="1591035"/>
            <a:ext cx="993847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ea typeface="Calibri" pitchFamily="34" charset="0"/>
                <a:cs typeface="Times New Roman" pitchFamily="18" charset="0"/>
              </a:rPr>
              <a:t>Ноябрь-декабрь 2016 г.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 - I региональная научно-практическая конференция «Проблемы и перспективы развития систем оценки качества образования».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ea typeface="Calibri" pitchFamily="34" charset="0"/>
                <a:cs typeface="Times New Roman" pitchFamily="18" charset="0"/>
              </a:rPr>
              <a:t>Март 2017 г. 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- Областной семинар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ea typeface="Calibri" pitchFamily="34" charset="0"/>
                <a:cs typeface="Times New Roman" pitchFamily="18" charset="0"/>
              </a:rPr>
              <a:t>Май 2017 г. 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– Сессия проектных площадок «Моделирование внутренней системы оценки качества образования на основе Региональной модели оценки качества образования».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ea typeface="Calibri" pitchFamily="34" charset="0"/>
                <a:cs typeface="Times New Roman" pitchFamily="18" charset="0"/>
              </a:rPr>
              <a:t>Август 2017 г. 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- Форум участников образовательной агломерации по совершенствованию муниципальных систем оценки качества образования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Times New Roman" pitchFamily="18" charset="0"/>
              </a:rPr>
              <a:t>Январь –декабрь 2017 г. </a:t>
            </a:r>
            <a:r>
              <a:rPr lang="ru-RU" sz="1400" dirty="0" smtClean="0">
                <a:cs typeface="Times New Roman" pitchFamily="18" charset="0"/>
              </a:rPr>
              <a:t>–повышение квалификации педагогического коллектива МАОУ СОШ №18 по программам:</a:t>
            </a:r>
          </a:p>
          <a:p>
            <a:pPr algn="just">
              <a:buFont typeface="Symbol" pitchFamily="18" charset="2"/>
              <a:buChar char="-"/>
            </a:pPr>
            <a:r>
              <a:rPr lang="ru-RU" sz="1400" dirty="0" smtClean="0">
                <a:ln w="0"/>
                <a:ea typeface="Calibri" panose="020F0502020204030204" pitchFamily="34" charset="0"/>
              </a:rPr>
              <a:t>«Аналитическая деятельность педагога в условиях введения профессионального стандарта (на основе использования результатов итоговой аттестации учащихся); </a:t>
            </a:r>
          </a:p>
          <a:p>
            <a:pPr algn="just">
              <a:buFont typeface="Symbol" pitchFamily="18" charset="2"/>
              <a:buChar char="-"/>
            </a:pPr>
            <a:r>
              <a:rPr lang="ru-RU" sz="1400" dirty="0" smtClean="0">
                <a:ln w="0"/>
                <a:ea typeface="Calibri" panose="020F0502020204030204" pitchFamily="34" charset="0"/>
              </a:rPr>
              <a:t> «Оценочная  деятельности педагога в условиях реализации ФГОС и профессиональных стандартов»;</a:t>
            </a:r>
          </a:p>
          <a:p>
            <a:pPr algn="just">
              <a:buFont typeface="Symbol" pitchFamily="18" charset="2"/>
              <a:buChar char="-"/>
            </a:pPr>
            <a:r>
              <a:rPr lang="ru-RU" sz="1400" dirty="0" smtClean="0">
                <a:ln w="0"/>
                <a:ea typeface="Calibri" panose="020F0502020204030204" pitchFamily="34" charset="0"/>
              </a:rPr>
              <a:t> «Психолого-педагогическое сопровождение процедур оценивания результатов индивидуальных достижений обучающихся»;</a:t>
            </a:r>
          </a:p>
          <a:p>
            <a:pPr algn="just">
              <a:buFont typeface="Symbol" pitchFamily="18" charset="2"/>
              <a:buChar char="-"/>
            </a:pPr>
            <a:r>
              <a:rPr lang="ru-RU" sz="1400" dirty="0" smtClean="0">
                <a:ln w="0"/>
              </a:rPr>
              <a:t> «Аттестация педагогических работников как механизм совершенствования их профессиональной компетентности в условиях введения профессиональных стандартов»;</a:t>
            </a:r>
          </a:p>
          <a:p>
            <a:pPr algn="just">
              <a:buFont typeface="Symbol" pitchFamily="18" charset="2"/>
              <a:buChar char="-"/>
            </a:pPr>
            <a:r>
              <a:rPr lang="ru-RU" sz="1400" dirty="0" smtClean="0">
                <a:ln w="0"/>
              </a:rPr>
              <a:t>«Управление качеством образования в образовательной организации на основе реализации региональной модели оценки качества общего образования».</a:t>
            </a:r>
          </a:p>
          <a:p>
            <a:pPr lvl="0" algn="just"/>
            <a:r>
              <a:rPr lang="ru-RU" sz="1400" b="1" dirty="0" smtClean="0">
                <a:ea typeface="Calibri" pitchFamily="34" charset="0"/>
                <a:cs typeface="Times New Roman" pitchFamily="18" charset="0"/>
              </a:rPr>
              <a:t>Ноябрь-декабрь 2017 г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. - </a:t>
            </a:r>
            <a:r>
              <a:rPr lang="en-US" sz="1400" dirty="0" smtClean="0">
                <a:ea typeface="Calibri" pitchFamily="34" charset="0"/>
                <a:cs typeface="Times New Roman" pitchFamily="18" charset="0"/>
              </a:rPr>
              <a:t>I</a:t>
            </a:r>
            <a:r>
              <a:rPr lang="ru-RU" sz="1400" dirty="0" smtClean="0">
                <a:ea typeface="Calibri" pitchFamily="34" charset="0"/>
                <a:cs typeface="Times New Roman" pitchFamily="18" charset="0"/>
              </a:rPr>
              <a:t>I региональная научно-практическая конференция «</a:t>
            </a:r>
            <a:r>
              <a:rPr lang="ru-RU" sz="1400" dirty="0" smtClean="0"/>
              <a:t>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образования».</a:t>
            </a:r>
            <a:endParaRPr lang="ru-RU" sz="1400" dirty="0" smtClean="0">
              <a:ln w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26711" y="802482"/>
            <a:ext cx="9950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11220" y="224732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48721" y="2165023"/>
            <a:ext cx="981855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Ноябрь – декабрь 2016 гг. -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«Оценочная деятельность педагога в условиях реализации ФГОС и профессионального стандарта».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Декабрь, 2016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работе I региональной научно-практической конференции «Проблемы и перспективы развития системы оценки качества образования» на базе ГБУ ДПО РЦОКИО.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Обучающие семинары и форумы:</a:t>
            </a:r>
          </a:p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Март, 2017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«Региональная модель оценки качества образования». </a:t>
            </a:r>
          </a:p>
          <a:p>
            <a:pPr indent="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Апрель, 2017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68642" y="434714"/>
            <a:ext cx="9518755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Август, 2017 г.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участие в Форуме по совершенствованию муниципальных систем оценки качества образования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качества образования».</a:t>
            </a:r>
          </a:p>
          <a:p>
            <a:pPr indent="457200" algn="just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Октябрь 2017 г.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курсы повышения квалификации «Управление качеством образования в образовательной организации на основе реализации региональной модели оценки качества общего образования» (на площадке ГБУ ДПО РЦОКИО).</a:t>
            </a:r>
          </a:p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Ноябрь – декабрь 2017 г.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региональной научно-практической конференции «Проблемы и перспективы развития системы оценки качества образования. Ресурсы образовательной агломерации по совершенствованию муниципальных систем оценки качества образования» на базе ГБУ ДПО РЦОКИО.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Модератор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фокус-группы в рамках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научно-практической межрегиональной конференции на площадке ГБУ ДПО РЦОКИО. 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Декабрь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г.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городской семинар заместителей директора по УР, один из вопросов «Разработка КИМ для текущего контроля и промежуточной аттестации по русскому языку. Итоги апробации». </a:t>
            </a:r>
          </a:p>
          <a:p>
            <a:pPr indent="4572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8701" y="824410"/>
            <a:ext cx="97735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повышение квалификации педагогов;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использование материала для создания банка контрольно-диагностических материалов;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профессиональной компетенции учителя по вопросам ФГОС;</a:t>
            </a:r>
            <a:endParaRPr lang="ru-RU" sz="280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повышение имиджа образовательной организации.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6211" y="224731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861</Words>
  <Application>Microsoft Office PowerPoint</Application>
  <PresentationFormat>Широкоэкранный</PresentationFormat>
  <Paragraphs>104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Symbol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96</cp:revision>
  <dcterms:created xsi:type="dcterms:W3CDTF">2017-09-29T08:48:00Z</dcterms:created>
  <dcterms:modified xsi:type="dcterms:W3CDTF">2017-11-21T09:44:51Z</dcterms:modified>
</cp:coreProperties>
</file>