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64" r:id="rId3"/>
    <p:sldId id="257" r:id="rId4"/>
    <p:sldId id="265" r:id="rId5"/>
    <p:sldId id="258" r:id="rId6"/>
    <p:sldId id="267" r:id="rId7"/>
    <p:sldId id="268" r:id="rId8"/>
    <p:sldId id="259" r:id="rId9"/>
    <p:sldId id="260" r:id="rId10"/>
    <p:sldId id="261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16AD1-67BD-43D7-8D38-1CE3FCEA7065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45469-BE13-4DB6-AFFD-DF51D5F56B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42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64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034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877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E8F2-8193-4F0E-94E7-30D00988677A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5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0514-8CDB-46FE-93D1-B993F8073214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9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176A-1DD8-4ABA-80BE-E17905633154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6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09AEC-9C07-43C6-83D8-A16C14AB6995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91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8DFD-8EB5-4DEB-AC4F-4E0B4517D53C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37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D22A-E26A-486E-B099-DF74D20D0E5F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77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9EFE-6E63-46A3-B444-44A7E9463F3B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70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D172-4BE9-4501-BFD3-23F98A0AEE0A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61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30C3-D822-4A4F-BF92-14EFEC0AE16B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41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B1A3-9C2F-4001-9BD4-607B7D2E4D31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0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74B1-8A9B-459A-B202-0B1877B9048A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60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FE5B4-C26E-4633-AB7B-8854E2922FD1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22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74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61880" y="1418437"/>
            <a:ext cx="971814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Перспективы реализации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проекта: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совместно с ГБУ ДПО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РЦОКИО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на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2018 год</a:t>
            </a:r>
          </a:p>
          <a:p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Совместный проект с МОУ СОШ №10 г. Кыштыма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«</a:t>
            </a:r>
            <a:r>
              <a:rPr lang="ru-RU" sz="2800" b="1" dirty="0" smtClean="0"/>
              <a:t>Содержательные </a:t>
            </a:r>
            <a:r>
              <a:rPr lang="ru-RU" sz="2800" b="1" dirty="0"/>
              <a:t>аспекты моделирования </a:t>
            </a:r>
            <a:r>
              <a:rPr lang="ru-RU" sz="2800" b="1" dirty="0" smtClean="0"/>
              <a:t>ВСОКО»</a:t>
            </a:r>
            <a:endParaRPr lang="ru-RU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7342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5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212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09015" y="1220520"/>
            <a:ext cx="708854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</a:t>
            </a:r>
          </a:p>
          <a:p>
            <a:pPr algn="ctr"/>
            <a:r>
              <a:rPr lang="ru-RU" sz="36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6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284427" y="284372"/>
            <a:ext cx="9907573" cy="109194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ПРОБЛЕМЫ И ПЕРСПЕКТИВЫ РАЗВИТИЯ СИСТЕМ ОЦЕНКИ КАЧЕСТВА ОБРАЗОВАНИЯ.</a:t>
            </a:r>
            <a:b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 ПО СОВЕРШЕНСТВОВАНИЮ МУНИЦИПАЛЬНЫХ СИСТЕМ ОЦЕНКИ КАЧЕСТВА ОБРАЗОВАНИЯ</a:t>
            </a:r>
            <a:endParaRPr lang="ru-RU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89055" y="2325065"/>
            <a:ext cx="989343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Проект </a:t>
            </a: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«Содержательные аспекты моделирования внутренней системы оценки качества» МОУ СОШ № 3 г. Кыштыма» </a:t>
            </a:r>
            <a:r>
              <a:rPr lang="ru-RU" sz="2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- опорной </a:t>
            </a:r>
            <a:r>
              <a:rPr lang="ru-RU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площадки </a:t>
            </a:r>
            <a:r>
              <a:rPr lang="ru-RU" sz="2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ГБУ ДПО РЦОКИО, </a:t>
            </a:r>
            <a:r>
              <a:rPr lang="ru-RU" sz="22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отдела обеспечения оценки </a:t>
            </a:r>
            <a:r>
              <a:rPr lang="ru-RU" sz="2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качества образовательных программ ГБУ ДПО РЦОКИО - у</a:t>
            </a:r>
            <a:r>
              <a:rPr lang="ru-RU" sz="2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частника </a:t>
            </a:r>
            <a:r>
              <a:rPr lang="ru-RU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представляемого проекта</a:t>
            </a:r>
            <a:r>
              <a:rPr lang="ru-RU" sz="2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</a:t>
            </a:r>
            <a:endParaRPr lang="ru-RU" sz="2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105400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330691"/>
              </p:ext>
            </p:extLst>
          </p:nvPr>
        </p:nvGraphicFramePr>
        <p:xfrm>
          <a:off x="2177143" y="3819645"/>
          <a:ext cx="9809040" cy="2636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04520"/>
                <a:gridCol w="4904520"/>
              </a:tblGrid>
              <a:tr h="270317">
                <a:tc>
                  <a:txBody>
                    <a:bodyPr/>
                    <a:lstStyle/>
                    <a:p>
                      <a:pPr algn="ctr"/>
                      <a:r>
                        <a:rPr lang="ru-RU" sz="13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Участники проекта от МАОУ СОШ № 3 г. </a:t>
                      </a:r>
                      <a:r>
                        <a:rPr lang="ru-RU" sz="1300" b="1" cap="none" spc="0" baseline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Кыштым</a:t>
                      </a:r>
                      <a:endParaRPr lang="ru-RU" sz="1300" b="1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Участники проекта от ГБУ ДПО РЦОКИО</a:t>
                      </a:r>
                      <a:endParaRPr lang="ru-RU" sz="1300" b="1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</a:tr>
              <a:tr h="455271">
                <a:tc>
                  <a:txBody>
                    <a:bodyPr/>
                    <a:lstStyle/>
                    <a:p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Пятакова</a:t>
                      </a:r>
                      <a:r>
                        <a:rPr lang="ru-RU" sz="1300" cap="none" spc="0" baseline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Евгения Николаевна</a:t>
                      </a:r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, директор МОУ  СОШ №3</a:t>
                      </a:r>
                      <a:r>
                        <a:rPr lang="en-US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</a:t>
                      </a:r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г. Кыштыма</a:t>
                      </a:r>
                      <a:endParaRPr lang="ru-RU" sz="13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Ильина</a:t>
                      </a:r>
                      <a:r>
                        <a:rPr lang="ru-RU" sz="1300" cap="none" spc="0" baseline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Диана Сергеевна</a:t>
                      </a:r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, начальник ОООКОП</a:t>
                      </a:r>
                      <a:r>
                        <a:rPr lang="ru-RU" sz="1300" cap="none" spc="0" baseline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</a:t>
                      </a:r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ГБУ ДПО РЦОКИО</a:t>
                      </a:r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</a:tr>
              <a:tr h="640225">
                <a:tc>
                  <a:txBody>
                    <a:bodyPr/>
                    <a:lstStyle/>
                    <a:p>
                      <a:r>
                        <a:rPr lang="ru-RU" sz="1300" cap="none" spc="0" dirty="0" err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Кустова</a:t>
                      </a:r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Наталья Владимировна, заместитель директора по учебной работе</a:t>
                      </a:r>
                      <a:endParaRPr lang="ru-RU" sz="13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cap="none" spc="0" baseline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Кузнецова Людмила Евгеньевна, начальник лаборатории организационно-методического сопровождения О</a:t>
                      </a:r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ООКОП ГБУ ДПО РЦОКИО</a:t>
                      </a:r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</a:tr>
              <a:tr h="455271">
                <a:tc>
                  <a:txBody>
                    <a:bodyPr/>
                    <a:lstStyle/>
                    <a:p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Никонова Ирина Викторовна, руководитель  школьного</a:t>
                      </a:r>
                      <a:r>
                        <a:rPr lang="ru-RU" sz="1300" cap="none" spc="0" baseline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</a:t>
                      </a:r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методического объединения учителей лингвистики</a:t>
                      </a:r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Авдашкин</a:t>
                      </a:r>
                      <a:r>
                        <a:rPr lang="ru-RU" sz="1300" cap="none" spc="0" baseline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Андрей Александрович</a:t>
                      </a:r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, методист ОООКОП</a:t>
                      </a:r>
                      <a:r>
                        <a:rPr lang="ru-RU" sz="1300" cap="none" spc="0" baseline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</a:t>
                      </a:r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ГБУ ДПО РЦОКИО</a:t>
                      </a:r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</a:tr>
              <a:tr h="455271">
                <a:tc>
                  <a:txBody>
                    <a:bodyPr/>
                    <a:lstStyle/>
                    <a:p>
                      <a:r>
                        <a:rPr lang="ru-RU" sz="1300" cap="none" spc="0" dirty="0" err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Потапчук</a:t>
                      </a:r>
                      <a:r>
                        <a:rPr lang="ru-RU" sz="1300" cap="none" spc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Тамара Николаевна, </a:t>
                      </a:r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руководитель школьного методического объединения учителей естественнонаучного</a:t>
                      </a:r>
                      <a:r>
                        <a:rPr lang="ru-RU" sz="1300" cap="none" spc="0" baseline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цикла</a:t>
                      </a:r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604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17495" y="1494695"/>
            <a:ext cx="964126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Цель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проекта: </a:t>
            </a:r>
            <a:r>
              <a:rPr lang="ru-RU" sz="2800" dirty="0" smtClean="0"/>
              <a:t>Формирование содержательного компонента ВСОКО ОО как структурного элемента внутренней системы оценки качества образования общеобразовательной организации</a:t>
            </a:r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Задачи:</a:t>
            </a:r>
          </a:p>
          <a:p>
            <a:pPr algn="just"/>
            <a:r>
              <a:rPr lang="ru-RU" sz="2800" dirty="0" smtClean="0"/>
              <a:t>1. Комплексный анализ и отбор содержания системы ВСОКО ОО (содержательный компонент)</a:t>
            </a:r>
          </a:p>
          <a:p>
            <a:pPr algn="just"/>
            <a:r>
              <a:rPr lang="ru-RU" sz="2800" dirty="0" smtClean="0"/>
              <a:t>2. Определение подходов к формированию содержательного компонента ВСОКО ОО</a:t>
            </a:r>
          </a:p>
          <a:p>
            <a:pPr algn="just"/>
            <a:r>
              <a:rPr lang="ru-RU" sz="2800" dirty="0" smtClean="0"/>
              <a:t>3. Определение содержания  содержательного компонента ВСОКО ОО</a:t>
            </a:r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54572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57400" y="1286462"/>
            <a:ext cx="96412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Ожидаемый результат: </a:t>
            </a:r>
            <a:r>
              <a:rPr lang="ru-RU" sz="2800" dirty="0" smtClean="0"/>
              <a:t>сборник методических материалов по проблеме, публикации в сборниках конференций и/или научных журналах.</a:t>
            </a:r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just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Срок реализации проекта: ноябрь 2016г. – ноябрь 2017г.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41648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78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83768" y="1378959"/>
            <a:ext cx="9708718" cy="4071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Мероприятия,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организованные и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проведённые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 рамках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проекта на уровне ОО и/или на муниципальном уровне</a:t>
            </a:r>
          </a:p>
          <a:p>
            <a:pPr algn="just"/>
            <a:r>
              <a:rPr lang="ru-RU" sz="2400" dirty="0" smtClean="0"/>
              <a:t>1. Оформлены заявительные документы на открытие совместного проекта, сформирован календарный план реализации проекта, проведен обучающий семинар с участниками проекта, организована работа творческих групп.</a:t>
            </a:r>
          </a:p>
          <a:p>
            <a:pPr algn="just"/>
            <a:r>
              <a:rPr lang="ru-RU" sz="2400" dirty="0" smtClean="0"/>
              <a:t>2. Разработаны дополнительные критерии оценки качества реализации проекта </a:t>
            </a:r>
          </a:p>
          <a:p>
            <a:pPr algn="just"/>
            <a:r>
              <a:rPr lang="ru-RU" sz="2400" dirty="0" smtClean="0"/>
              <a:t>3. Готовится сборник методических материалов по проблеме, публикации в сборниках конференций и научном журнале.</a:t>
            </a:r>
            <a:endParaRPr lang="ru-RU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39413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32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83768" y="1378959"/>
            <a:ext cx="9708718" cy="2963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Мероприятия,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организованные и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проведённые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 рамках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проекта  на уровне ОО и/или на муниципальном уровне</a:t>
            </a:r>
          </a:p>
          <a:p>
            <a:r>
              <a:rPr lang="ru-RU" sz="2400" dirty="0" smtClean="0"/>
              <a:t>4.Проведены педагогические советы: </a:t>
            </a:r>
          </a:p>
          <a:p>
            <a:r>
              <a:rPr lang="ru-RU" sz="2400" dirty="0" smtClean="0"/>
              <a:t>«Система оценки достижения планируемых результатов освоения учебной программы» - ноябрь 2016г. </a:t>
            </a:r>
          </a:p>
          <a:p>
            <a:r>
              <a:rPr lang="ru-RU" sz="2400" dirty="0" smtClean="0"/>
              <a:t>«Современные образовательные технологии, их применение в работе классного руководителя» - декабрь 2016г.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39413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32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83768" y="1378959"/>
            <a:ext cx="9708718" cy="4317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Мероприятия,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организованные и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проведённые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 рамках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проекта  на уровне ОО и/или на муниципальном уровне</a:t>
            </a:r>
          </a:p>
          <a:p>
            <a:pPr algn="just"/>
            <a:r>
              <a:rPr lang="ru-RU" sz="2400" dirty="0" smtClean="0"/>
              <a:t>5. </a:t>
            </a:r>
            <a:r>
              <a:rPr lang="ru-RU" sz="2400" b="1" dirty="0" smtClean="0"/>
              <a:t>Проведены методические семинары для педагогов МОУ СОШ №3</a:t>
            </a:r>
            <a:r>
              <a:rPr lang="ru-RU" sz="2400" dirty="0" smtClean="0"/>
              <a:t>:</a:t>
            </a:r>
          </a:p>
          <a:p>
            <a:pPr algn="just">
              <a:buFontTx/>
              <a:buChar char="-"/>
            </a:pPr>
            <a:r>
              <a:rPr lang="ru-RU" sz="1600" dirty="0" err="1" smtClean="0"/>
              <a:t>Системно-деятельностный</a:t>
            </a:r>
            <a:r>
              <a:rPr lang="ru-RU" sz="1600" dirty="0" smtClean="0"/>
              <a:t> подход как механизм реализации ФГОС нового поколения - ноябрь 2016г.</a:t>
            </a:r>
          </a:p>
          <a:p>
            <a:pPr algn="just">
              <a:buFontTx/>
              <a:buChar char="-"/>
            </a:pPr>
            <a:r>
              <a:rPr lang="ru-RU" sz="1600" dirty="0" smtClean="0"/>
              <a:t>Использование приемов педагогической техники при формировании ключевых компетенций - февраль 2017г.</a:t>
            </a:r>
          </a:p>
          <a:p>
            <a:pPr algn="just">
              <a:buFontTx/>
              <a:buChar char="-"/>
            </a:pPr>
            <a:r>
              <a:rPr lang="ru-RU" sz="1600" dirty="0" smtClean="0"/>
              <a:t>Педагогические условия создания благоприятной среды для выявления и развития детской одарённости - апрель 2017г.</a:t>
            </a:r>
          </a:p>
          <a:p>
            <a:pPr algn="just">
              <a:buFontTx/>
              <a:buChar char="-"/>
            </a:pPr>
            <a:r>
              <a:rPr lang="ru-RU" sz="1600" dirty="0" smtClean="0"/>
              <a:t> Способы и процедуры оценки уровня достижений ключевых компетенций в учебном процессе.- Октябрь 2017г.</a:t>
            </a:r>
          </a:p>
          <a:p>
            <a:pPr algn="just"/>
            <a:r>
              <a:rPr lang="ru-RU" sz="1600" dirty="0" smtClean="0"/>
              <a:t>6. Выступление директора МОУ СШ №3 Пятаковой Е.Н. на </a:t>
            </a:r>
            <a:r>
              <a:rPr lang="ru-RU" sz="1600" dirty="0" err="1" smtClean="0"/>
              <a:t>агустовской</a:t>
            </a:r>
            <a:r>
              <a:rPr lang="ru-RU" sz="1600" dirty="0" smtClean="0"/>
              <a:t> конференции в 2017г. «Управление качеством образования на основе результатов деятельности ОО»</a:t>
            </a:r>
          </a:p>
          <a:p>
            <a:pPr algn="just"/>
            <a:r>
              <a:rPr lang="ru-RU" sz="1600" dirty="0" smtClean="0"/>
              <a:t>7. Готовятся публикации в сборнике конференции и/или научных журналах</a:t>
            </a:r>
            <a:endParaRPr lang="ru-RU" sz="1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39413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32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996231" y="1428206"/>
            <a:ext cx="9883794" cy="457200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Перспективы реализации проекта совместно с ГБУ ДПО РЦОКИО на 2018 год: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0000"/>
              </a:lnSpc>
              <a:buFontTx/>
              <a:buChar char="-"/>
            </a:pP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формирование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 обеспечение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функционирования и совершенствовании 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ВСОКО в образовательной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организации на основе проектно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-целевого управления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smtClean="0">
                <a:ln w="0"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метода </a:t>
            </a:r>
            <a:r>
              <a:rPr lang="ru-RU" dirty="0">
                <a:ln w="0"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проектирования </a:t>
            </a:r>
            <a:r>
              <a:rPr lang="ru-RU" dirty="0" smtClean="0">
                <a:ln w="0"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ВСОКО</a:t>
            </a:r>
            <a:r>
              <a:rPr lang="ru-RU" dirty="0">
                <a:ln w="0"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dirty="0" smtClean="0">
                <a:ln w="0"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lnSpc>
                <a:spcPct val="100000"/>
              </a:lnSpc>
              <a:buFontTx/>
              <a:buChar char="-"/>
            </a:pPr>
            <a:r>
              <a:rPr lang="ru-RU" dirty="0">
                <a:ln w="0"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n w="0"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овышение квалификации педагогов по </a:t>
            </a:r>
            <a:r>
              <a:rPr lang="ru-RU" smtClean="0">
                <a:ln w="0"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вопросам ВСОКО.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ru-RU" dirty="0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068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18440" y="1064253"/>
            <a:ext cx="87826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Результативность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представленного проекта</a:t>
            </a: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значимость для образовательной организации – опорной площадки ГБУ ДПО РЦОКИО (внутренняя);</a:t>
            </a:r>
          </a:p>
          <a:p>
            <a:pPr algn="just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ля системы образования Челябинской области (внешняя).</a:t>
            </a:r>
          </a:p>
          <a:p>
            <a:pPr algn="just"/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26291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217737" y="3391428"/>
          <a:ext cx="9583738" cy="2752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1869"/>
                <a:gridCol w="4791869"/>
              </a:tblGrid>
              <a:tr h="37068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внутренняя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внешняя</a:t>
                      </a:r>
                      <a:endParaRPr lang="ru-RU" dirty="0"/>
                    </a:p>
                  </a:txBody>
                  <a:tcPr/>
                </a:tc>
              </a:tr>
              <a:tr h="2010830"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Создана</a:t>
                      </a:r>
                      <a:r>
                        <a:rPr lang="ru-RU" baseline="0" dirty="0" smtClean="0"/>
                        <a:t> нормативно-правовая база, обеспечивающая функционирование  внутренней системы оценки качества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 Обобщается и тиражируется опыт педагогов МОУ СОШ №3 в пределах региона (участие в конкурсе</a:t>
                      </a:r>
                      <a:r>
                        <a:rPr lang="ru-RU" baseline="0" dirty="0" smtClean="0"/>
                        <a:t> «Новой </a:t>
                      </a:r>
                      <a:r>
                        <a:rPr lang="ru-RU" baseline="0" dirty="0" err="1" smtClean="0"/>
                        <a:t>школе-новые</a:t>
                      </a:r>
                      <a:r>
                        <a:rPr lang="ru-RU" baseline="0" dirty="0" smtClean="0"/>
                        <a:t> стандарты»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2. Обобщен опыт</a:t>
                      </a:r>
                      <a:r>
                        <a:rPr lang="ru-RU" baseline="0" dirty="0" smtClean="0"/>
                        <a:t> работы по проблеме в рамках </a:t>
                      </a:r>
                      <a:r>
                        <a:rPr lang="ru-RU" baseline="0" dirty="0" err="1" smtClean="0"/>
                        <a:t>Кыштымского</a:t>
                      </a:r>
                      <a:r>
                        <a:rPr lang="ru-RU" baseline="0" dirty="0" smtClean="0"/>
                        <a:t> городского округа</a:t>
                      </a:r>
                      <a:endParaRPr lang="ru-RU" dirty="0"/>
                    </a:p>
                  </a:txBody>
                  <a:tcPr/>
                </a:tc>
              </a:tr>
              <a:tr h="37068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58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707</Words>
  <Application>Microsoft Office PowerPoint</Application>
  <PresentationFormat>Широкоэкранный</PresentationFormat>
  <Paragraphs>80</Paragraphs>
  <Slides>11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</vt:lpstr>
      <vt:lpstr>Times New Roman</vt:lpstr>
      <vt:lpstr>Тема Office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</vt:vector>
  </TitlesOfParts>
  <Company>RCOKIO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Павлова Наталья Алексеевна</dc:creator>
  <cp:lastModifiedBy>Кузнецова Людмила Евгеньевна</cp:lastModifiedBy>
  <cp:revision>90</cp:revision>
  <dcterms:created xsi:type="dcterms:W3CDTF">2017-09-29T08:48:00Z</dcterms:created>
  <dcterms:modified xsi:type="dcterms:W3CDTF">2017-11-22T11:40:36Z</dcterms:modified>
</cp:coreProperties>
</file>