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62" r:id="rId3"/>
    <p:sldId id="257" r:id="rId4"/>
    <p:sldId id="265" r:id="rId5"/>
    <p:sldId id="258" r:id="rId6"/>
    <p:sldId id="259" r:id="rId7"/>
    <p:sldId id="260" r:id="rId8"/>
    <p:sldId id="261" r:id="rId9"/>
    <p:sldId id="266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316AD1-67BD-43D7-8D38-1CE3FCEA7065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45469-BE13-4DB6-AFFD-DF51D5F56B9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24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7868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034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45469-BE13-4DB6-AFFD-DF51D5F56B95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877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E8F2-8193-4F0E-94E7-30D00988677A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557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F0514-8CDB-46FE-93D1-B993F8073214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397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47176A-1DD8-4ABA-80BE-E17905633154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6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09AEC-9C07-43C6-83D8-A16C14AB6995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9118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78DFD-8EB5-4DEB-AC4F-4E0B4517D53C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0373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AD22A-E26A-486E-B099-DF74D20D0E5F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774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F9EFE-6E63-46A3-B444-44A7E9463F3B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70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3D172-4BE9-4501-BFD3-23F98A0AEE0A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610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C30C3-D822-4A4F-BF92-14EFEC0AE16B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41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0B1A3-9C2F-4001-9BD4-607B7D2E4D31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901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774B1-8A9B-459A-B202-0B1877B9048A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607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FE5B4-C26E-4633-AB7B-8854E2922FD1}" type="datetime1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II МЕЖРЕГИОНАЛЬНАЯ НАУЧНО-ПРАКТИЧЕСКАЯ КОНФЕРЕНЦИЯ ЧЕЛЯБИНСК 2017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0685B-7336-4038-9600-7245EABA3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22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743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39253" y="1220520"/>
            <a:ext cx="8628068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</a:t>
            </a:r>
          </a:p>
          <a:p>
            <a:pPr algn="ctr"/>
            <a:r>
              <a:rPr lang="ru-RU" sz="4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44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284427" y="284372"/>
            <a:ext cx="9907573" cy="109194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ПРОБЛЕМЫ И ПЕРСПЕКТИВЫ РАЗВИТИЯ СИСТЕМ ОЦЕНКИ КАЧЕСТВА ОБРАЗОВАНИЯ.</a:t>
            </a:r>
            <a:b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 ПО СОВЕРШЕНСТВОВАНИЮ МУНИЦИПАЛЬНЫХ СИСТЕМ ОЦЕНКИ КАЧЕСТВА ОБРАЗОВАНИЯ</a:t>
            </a:r>
            <a:endParaRPr lang="ru-RU" sz="1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98483" y="2672862"/>
            <a:ext cx="993585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ПРОЕКТ «</a:t>
            </a: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  <a:cs typeface="Times New Roman" pitchFamily="18" charset="0"/>
              </a:rPr>
              <a:t>С</a:t>
            </a:r>
            <a:r>
              <a:rPr lang="ru-RU" sz="2000" b="1" dirty="0" smtClean="0">
                <a:cs typeface="Times New Roman" pitchFamily="18" charset="0"/>
              </a:rPr>
              <a:t>истема</a:t>
            </a:r>
            <a:r>
              <a:rPr lang="ru-RU" sz="2000" b="1" i="1" dirty="0" smtClean="0"/>
              <a:t> </a:t>
            </a:r>
            <a:r>
              <a:rPr lang="ru-RU" sz="2000" b="1" dirty="0" smtClean="0"/>
              <a:t>оценки качества основного общего образования как элемент ВСОКО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» МОУ «Есаульская СОШ» Сосновского муниципального района, 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опорной площадки ГБУ ДПО РЦОКИО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, </a:t>
            </a:r>
            <a:r>
              <a:rPr lang="ru-RU" sz="200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отдела обеспечения оценки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качества образовательных программ ГБУ ДПО РЦОКИО - у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частника представляемого проекта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- у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частника </a:t>
            </a:r>
            <a:r>
              <a:rPr lang="ru-RU" sz="20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представляемого 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проекта</a:t>
            </a:r>
            <a:r>
              <a:rPr lang="ru-RU" sz="20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</a:t>
            </a: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13368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9315357"/>
              </p:ext>
            </p:extLst>
          </p:nvPr>
        </p:nvGraphicFramePr>
        <p:xfrm>
          <a:off x="2031996" y="4543866"/>
          <a:ext cx="9981812" cy="16710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0906"/>
                <a:gridCol w="4990906"/>
              </a:tblGrid>
              <a:tr h="167108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Участники проекта от МОУ «Есаульская СОШ»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:</a:t>
                      </a:r>
                    </a:p>
                    <a:p>
                      <a:endParaRPr lang="ru-RU" sz="1200" dirty="0" smtClean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  <a:p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Злаказов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Александр Сергеевич,  директор МОУ «Есаульская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СОШ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»,</a:t>
                      </a:r>
                    </a:p>
                    <a:p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Ключникова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Наталья Сергеевна, методист по начальной школе,</a:t>
                      </a:r>
                    </a:p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Сычева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Нина Аркадьевна, учитель информатики-математики,</a:t>
                      </a:r>
                    </a:p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</a:t>
                      </a:r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Янкова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Любовь Сергеевна, учитель химии,</a:t>
                      </a:r>
                    </a:p>
                    <a:p>
                      <a:r>
                        <a:rPr lang="ru-RU" sz="1200" b="0" dirty="0" err="1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Заварухин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 Александр Валерьевич, учитель математики.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Участники  проекта </a:t>
                      </a:r>
                      <a:r>
                        <a:rPr lang="ru-RU" sz="120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от ГБУ ДПО РЦОКИО:</a:t>
                      </a:r>
                    </a:p>
                    <a:p>
                      <a:endParaRPr lang="ru-RU" sz="1200" dirty="0" smtClean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  <a:p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Ильина Диана Сергеевна, начальник отдела ОООКОП ГБУ ДПО РЦОКИО,</a:t>
                      </a:r>
                    </a:p>
                    <a:p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Кузнецова Людмила Евгеньевна, начальник ЛОМС ОООКОП ГБУ ДПО РЦОКИО,</a:t>
                      </a:r>
                    </a:p>
                    <a:p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Cambria" pitchFamily="18" charset="0"/>
                        </a:rPr>
                        <a:t>Авдашкин Андрей Александрович,  методист ЛОМС ОООКОП  ГБУ ДПО РЦОКИО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Cambria" pitchFamily="18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31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117495" y="1494695"/>
            <a:ext cx="964126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Цель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проекта:</a:t>
            </a: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lvl="0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Задачи: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cs typeface="Times New Roman" pitchFamily="18" charset="0"/>
              </a:rPr>
              <a:t>Изучить нормативно-правовую базу по вопросу оценки качества образования.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cs typeface="Times New Roman" pitchFamily="18" charset="0"/>
              </a:rPr>
              <a:t>Проанализировать опыт школ России по применению внутренней системы оценки качества образования.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cs typeface="Times New Roman" pitchFamily="18" charset="0"/>
              </a:rPr>
              <a:t>Определить основные структурные компоненты внутришкольной системы оценки качества образования.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dirty="0" smtClean="0">
                <a:cs typeface="Times New Roman" pitchFamily="18" charset="0"/>
              </a:rPr>
              <a:t>Разработать схему управления проектом «Внутришкольная система оценки качества образования (ВСОКО) МОУ «Есаульская СОШ».</a:t>
            </a:r>
          </a:p>
          <a:p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54572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</a:t>
            </a:r>
          </a:p>
          <a:p>
            <a:r>
              <a:rPr lang="ru-RU" dirty="0" smtClean="0"/>
              <a:t>ЧЕЛЯБИНСК 2017</a:t>
            </a:r>
            <a:endParaRPr lang="ru-RU" dirty="0"/>
          </a:p>
        </p:txBody>
      </p:sp>
      <p:sp>
        <p:nvSpPr>
          <p:cNvPr id="8" name="Rectangle 7"/>
          <p:cNvSpPr/>
          <p:nvPr/>
        </p:nvSpPr>
        <p:spPr>
          <a:xfrm>
            <a:off x="2053883" y="1885071"/>
            <a:ext cx="967857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cs typeface="Times New Roman" pitchFamily="18" charset="0"/>
              </a:rPr>
              <a:t>Создание внутришкольной системы оценки качества образования в условиях реализации ФГОС через объединение усилий всех участников образовательного процесса.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70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57400" y="1041009"/>
            <a:ext cx="964126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Ожидаемый результат: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cs typeface="Times New Roman" pitchFamily="18" charset="0"/>
              </a:rPr>
              <a:t>совершенствование внутришкольной системы оценки качества образования, качественное выполнение федерального государственного образовательного стандарта, формирование выпускника, умеющего применять свои знания на практике, конкурентоспособного на рынке труда, социально адаптированного в обществе.</a:t>
            </a: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ea typeface="Calibri" panose="020F0502020204030204" pitchFamily="34" charset="0"/>
            </a:endParaRP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Срок реализации проекта:</a:t>
            </a: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І  этап  - Подготовительный этап (ноябрь 2016 – март 2017 года)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ІІ этап  - Основной этап (апрель 2017 года – август 2017 года)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ІІІ этап - Заключительный этап( сентябрь 2017 – декабрь2017 года)</a:t>
            </a:r>
          </a:p>
          <a:p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41648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78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83768" y="998809"/>
            <a:ext cx="9708718" cy="5672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Мероприятия,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организованные и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проведённые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в рамках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проекта  на уровне ОО и/или на муниципальном уровне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Создание инициативной группы 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Планирование деятельности по реализации проекта. 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Заключение договоров с социальными партнерами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Назначение куратора по координации проекта «ВСОКО» 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Совершенствование системы стимулирования педагогов с целью повышения мотивации к участию в проекте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Организация повышения квалификации педагогов по ФГОС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Подбор и разработка методик оценки всех компонентов ВСОКО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Разработка рабочего инструментария для проведения мониторинговых исследований по оценке качества образования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39413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32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35270" y="929428"/>
            <a:ext cx="9711861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Результаты участия в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совместных мероприятиях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, организованных ГБУ ДПО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РЦОКИО:</a:t>
            </a: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Директор школы прошел обучение по программе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повышения квалификации «Управление качеством образования в образовательной организации на основе реализации региональной модели оценки качества общего образования».</a:t>
            </a: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Подготовка статьи «Алгоритм реализации внутренней системы оценки качества образования в муниципальном общеобразовательном учреждении».</a:t>
            </a: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ea typeface="Calibri" panose="020F0502020204030204" pitchFamily="34" charset="0"/>
              </a:rPr>
              <a:t> Участие в методическом семинаре для опорных  площадок по вопросу формирования ВСОКО образовательной организации.</a:t>
            </a: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endParaRPr lang="ru-RU" sz="28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</a:endParaRPr>
          </a:p>
          <a:p>
            <a:pPr algn="just"/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5001706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068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18440" y="1064253"/>
            <a:ext cx="878264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Результативность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представленного проекта</a:t>
            </a: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значимость для образовательной организации – опорной площадки ГБУ ДПО РЦОКИО (внутренняя);</a:t>
            </a:r>
          </a:p>
          <a:p>
            <a:pPr algn="just"/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д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ля системы образования Челябинской области (внешняя).</a:t>
            </a:r>
          </a:p>
          <a:p>
            <a:pPr algn="just"/>
            <a:r>
              <a:rPr lang="ru-RU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Результативность системы оценки качества  среднего общего образования, созданной в школе, отслеживалась на основе  динамики объектов оценивания. Во-первых, эффективность деятельности школы определялась качеством образовательных достижений учащихся. Результаты оценочных процедур за последний год показывают, что обучающиеся успешно освоили программы соответствующего уровня обучения. </a:t>
            </a:r>
          </a:p>
          <a:p>
            <a:pPr algn="just"/>
            <a:endParaRPr lang="ru-RU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26291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8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61880" y="1418437"/>
            <a:ext cx="971814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Перспективы реализации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проекта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совместно с ГБУ ДПО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РЦОКИО </a:t>
            </a:r>
            <a:r>
              <a:rPr lang="ru-RU" sz="2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на </a:t>
            </a:r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ea typeface="Calibri" panose="020F0502020204030204" pitchFamily="34" charset="0"/>
              </a:rPr>
              <a:t>2018 год</a:t>
            </a:r>
          </a:p>
          <a:p>
            <a:pPr algn="just"/>
            <a:r>
              <a:rPr lang="ru-RU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</a:rPr>
              <a:t> Необходимо стремиться создавать единую автоматизированную систему сбора, хранения и обработки информации о качестве образования, действующую  в режиме реального времени. Так, чтобы система сама автоматически выстраивала бы картину изменений за любой период времени, позволяла бы проводить системный мониторинг, осуществлять качественный анализ, прогнозировать деятельность и оценивать эффективность принятых управленческих решений. </a:t>
            </a:r>
            <a:endParaRPr lang="ru-RU" sz="2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96230" y="344653"/>
            <a:ext cx="988379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СЕССИЯ ОПОРНЫХ ПЛОЩАДОК </a:t>
            </a:r>
            <a:r>
              <a:rPr lang="ru-RU" sz="32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ГБУ ДПО РЦОКИО</a:t>
            </a:r>
            <a:endParaRPr lang="ru-RU" sz="3200" b="1" cap="none" spc="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4066880" y="6214947"/>
            <a:ext cx="4973425" cy="643053"/>
          </a:xfrm>
        </p:spPr>
        <p:txBody>
          <a:bodyPr/>
          <a:lstStyle/>
          <a:p>
            <a:r>
              <a:rPr lang="ru-RU" dirty="0" smtClean="0"/>
              <a:t>II МЕЖРЕГИОНАЛЬНАЯ НАУЧНО-ПРАКТИЧЕСКАЯ КОНФЕРЕНЦИЯ ЧЕЛЯБИНСК 2017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5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98482" y="2047186"/>
            <a:ext cx="9935854" cy="2553094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II </a:t>
            </a: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МЕЖРЕГИОНАЛЬНАЯ НАУЧНО-ПРАКТИЧЕСКАЯ КОНФЕРЕНЦИЯ</a:t>
            </a:r>
            <a: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8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b="1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ПРОБЛЕМЫ И ПЕРСПЕКТИВЫ РАЗВИТИЯ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ОБРАЗОВАНИЯ.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РЕСУРСЫ ОБРАЗОВАТЕЛЬНОЙ АГЛОМЕРАЦИИ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 СОВЕРШЕНСТВОВАНИЮ МУНИЦИПАЛЬНЫХ</a:t>
            </a:r>
            <a:b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24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СИСТЕМ ОЦЕНКИ КАЧЕСТВА ОБРАЗОВАНИЯ</a:t>
            </a:r>
            <a:endParaRPr lang="ru-RU" sz="2400" dirty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82034" y="5684362"/>
            <a:ext cx="2048758" cy="82955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ЧЕЛЯБИНСК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2017</a:t>
            </a:r>
            <a:endParaRPr lang="ru-RU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75554" y="285895"/>
            <a:ext cx="9040306" cy="142035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5000"/>
              </a:lnSpc>
            </a:pP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 ГОСУДАРСТВЕННОЕ БЮДЖЕТНОЕ УЧРЕЖДЕНИЕ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ДОПОЛНИТЕЛЬНОГО ПРОФЕССИОНАЛЬНОГО ОБРАЗОВАНИЯ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«РЕГИОНАЛЬНЫЙ ЦЕНТР ОЦЕНКИ КАЧЕСТВА</a:t>
            </a:r>
            <a:b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ru-RU" sz="1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И ИНФОРМАТИЗАЦИИ ОБРАЗОВАНИЯ»</a:t>
            </a:r>
            <a:endParaRPr lang="ru-RU" sz="1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212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">
      <a:maj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629</Words>
  <Application>Microsoft Office PowerPoint</Application>
  <PresentationFormat>Широкоэкранный</PresentationFormat>
  <Paragraphs>77</Paragraphs>
  <Slides>9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</vt:lpstr>
      <vt:lpstr>Times New Roman</vt:lpstr>
      <vt:lpstr>Тема Office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II МЕЖРЕГИОНАЛЬНАЯ НАУЧНО-ПРАКТИЧЕСКАЯ КОНФЕРЕНЦИЯ   ПРОБЛЕМЫ И ПЕРСПЕКТИВЫ РАЗВИТИЯ СИСТЕМ ОЦЕНКИ КАЧЕСТВА ОБРАЗОВАНИЯ. РЕСУРСЫ ОБРАЗОВАТЕЛЬНОЙ АГЛОМЕРАЦИИ ПО СОВЕРШЕНСТВОВАНИЮ МУНИЦИПАЛЬНЫХ СИСТЕМ ОЦЕНКИ КАЧЕСТВА ОБРАЗОВАНИЯ</vt:lpstr>
    </vt:vector>
  </TitlesOfParts>
  <Company>RCOKIO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Павлова Наталья Алексеевна</dc:creator>
  <cp:lastModifiedBy>Дмитриева Людмила Анатольевна</cp:lastModifiedBy>
  <cp:revision>84</cp:revision>
  <dcterms:created xsi:type="dcterms:W3CDTF">2017-09-29T08:48:00Z</dcterms:created>
  <dcterms:modified xsi:type="dcterms:W3CDTF">2017-11-22T11:04:00Z</dcterms:modified>
</cp:coreProperties>
</file>