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9055" y="2325065"/>
            <a:ext cx="98934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Автоматизация проведения оценочных мероприятий как средство принятия эффективных управленческих решений по результатам внутренней оценки качества образования в общеобразовательной организации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МАОУ «Лицей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77 г. Челябинска»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опорной </a:t>
            </a:r>
            <a:r>
              <a:rPr lang="ru-RU" sz="2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ГБУ ДПО РЦОКИО, отдела обеспечения оценки качества образовательных программ ГБУ ДПО РЦОКИО - у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представляемого 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проекта.</a:t>
            </a:r>
            <a:r>
              <a:rPr lang="ru-RU" sz="2000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2000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48525"/>
              </p:ext>
            </p:extLst>
          </p:nvPr>
        </p:nvGraphicFramePr>
        <p:xfrm>
          <a:off x="1989055" y="4242383"/>
          <a:ext cx="9997128" cy="26365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10831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МАОУ «Лицей № 77 г.Челябинска»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  <a:tr h="355083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Брюхова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Вера Михайловна, директор МАОУ «Лицей № 77 г.Челябинска»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Ильина Диана Сергеевна, начальник отдела обеспечения  оценки качества образовательных программ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355083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Саблина Мария Александровна, заместитель директора по научно-методической работе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Кузнецова Людмила Евгеньевна , начальник лаборатории организационно-методического сопровождения 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ОООКОП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529882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Аскеркова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Светлана</a:t>
                      </a:r>
                      <a:r>
                        <a:rPr lang="ru-RU" sz="1300" cap="none" spc="0" baseline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Анатольевна</a:t>
                      </a:r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,  заместитель директора по учебно-воспитательной работе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Авдашкин Андрей Александрович, методист</a:t>
                      </a:r>
                      <a:r>
                        <a:rPr lang="ru-RU" sz="13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 лаборатории 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>
                            <a:outerShdw blurRad="38100" dist="1905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организационно-методического сопровождения ОООКОП ГБУ ДПО РЦОКИО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marL="91434" marR="91434" marT="45728" marB="45728"/>
                </a:tc>
              </a:tr>
              <a:tr h="210831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</a:rPr>
                        <a:t>Разумовская Галина Викторовна, заместитель директора по информатизации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124581"/>
            <a:ext cx="96412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формирование подходов к использованию ресурса автоматизированной системы «Образование Челябинской области» для проведения оценочных мероприятий как средства принятия эффективных управленческих решений по результатам внутренней оценки качества образования в общеобразовательной организации.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  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1. Комплексный анализ возможностей МСОКО АИС «Образование Челябинской области» в системе ВСОКО ОО.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2. Определение подходов к использованию ресурса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МСОКО АИС «Образование Челябинской области» .</a:t>
            </a:r>
          </a:p>
          <a:p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3. Формирование содержания деятельности стажировочной площадки по использованию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МСОКО АИС «Образование Челябинской области»  как средства автоматизации проведения оценочных мероприятий для принятия эффективных управленческих решений по результатам внутренней оценки качества образования в общеобразовательной организации.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399" y="1286462"/>
            <a:ext cx="974667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Разработка критериев оценки качества реализации проекта.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Подготовка сборника методических материалов по проблеме, публикации в сборниках конференции и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/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или научных журналах.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декабрь 2016 г .- декабрь 2017 г.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7825" y="915016"/>
            <a:ext cx="9708718" cy="494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уровне ОО и/или на муниципальном уровне: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Участие в организации семинара для представителей ОУ Челябинской области 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</a:t>
            </a: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Модуль МСОКО как инструмент формирования многоуровневой системы оценки качества»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02.12.2016 г.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Представление опыта работы МАОУ «Лицей № 77 г.Челябинска» на семинаре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«Модуль МСОКО как инструмент формирования многоуровневой системы оценки качества» 02.12.2016 г.</a:t>
            </a:r>
            <a:endParaRPr lang="ru-RU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 Повышение квалификации педагогов (</a:t>
            </a:r>
            <a:r>
              <a:rPr lang="ru-RU" sz="1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внутрилицейское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 Организация практического занятия на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методическом семинаре для представителей ОУ Челябинской области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«ВСОКО общеобразовательной организации. Управление в условиях изменяющегося законодательства» 14.06.2017 г.</a:t>
            </a:r>
            <a:endParaRPr lang="ru-RU" sz="19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5. Организация в МАОУ «Лицей № 77 г. Челябинска» работы по созданию </a:t>
            </a:r>
            <a:r>
              <a:rPr lang="ru-RU" sz="19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КИМов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для модуля МСОКО по предметам, выносим на ГИА.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</a:t>
            </a:r>
            <a:r>
              <a:rPr lang="ru-RU" dirty="0" err="1" smtClean="0"/>
              <a:t>ЧЕЛЯБИНпо</a:t>
            </a:r>
            <a:r>
              <a:rPr lang="ru-RU" dirty="0" smtClean="0"/>
              <a:t> 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317644"/>
            <a:ext cx="10195770" cy="4690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1. Семинар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«Модуль МСОКО как инструмент формирования многоуровневой системы оценки качества» 02.12.2016 г. (опыт работы представлен заместителем директора по УВР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Аскерковой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С.А., заместителем директора по информатизации Разумовской Г.В.).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2. С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еминар «ВСОКО общеобразовательной организации. Управление в условиях изменяющегося законодательства» 14.06.2017 г. (опыт работы представлен заместителем директора по УВР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Аскерковой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С.А., заместителем директора по информатизации Разумовской Г.В.)</a:t>
            </a:r>
            <a:endParaRPr lang="ru-RU" sz="2400" dirty="0" smtClean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39" y="1064253"/>
            <a:ext cx="97400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проекта, значимость:</a:t>
            </a:r>
          </a:p>
          <a:p>
            <a:pPr algn="just"/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образовательной организации – опорной площадки ГБУ ДПО РЦОКИО (внутренняя):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формирование подходов к использованию ресурса автоматизированной системы «Образование Челябинской области» для проведения оценочных мероприятий позволяет принимать эффективные управленческие решения по результатам внутренней оценки качества образования в общеобразовательной организации.</a:t>
            </a:r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системы образования Челябинской области (внешняя):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формирование подходов к использованию ресурса автоматизированной системы «Образование Челябинской области» для проведения оценочных мероприятий позволяет принимать эффективные управленческие решения по результатам внутренней оценки качества образования в общеобразовательных организациях Челябинской области.</a:t>
            </a:r>
          </a:p>
          <a:p>
            <a:pPr algn="just"/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год:</a:t>
            </a:r>
          </a:p>
          <a:p>
            <a:pPr marL="514350" indent="-514350">
              <a:buFontTx/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Внедрение 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КИМов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 предметам, выносимым на ГИА,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модуль МСОКО.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Апробация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КИМов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для модуля МСОКО по предметам, выносимым на ГИА. 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Распространение опыта работы среди ОУ Челябинской области.</a:t>
            </a:r>
          </a:p>
          <a:p>
            <a:pPr marL="514350" indent="-514350">
              <a:buFontTx/>
              <a:buAutoNum type="arabicPeriod"/>
            </a:pP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Подготовка материалов для публикации.</a:t>
            </a:r>
          </a:p>
          <a:p>
            <a:pPr marL="514350" indent="-514350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746</Words>
  <Application>Microsoft Office PowerPoint</Application>
  <PresentationFormat>Широкоэкранный</PresentationFormat>
  <Paragraphs>70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95</cp:revision>
  <dcterms:created xsi:type="dcterms:W3CDTF">2017-09-29T08:48:00Z</dcterms:created>
  <dcterms:modified xsi:type="dcterms:W3CDTF">2017-11-22T10:40:52Z</dcterms:modified>
</cp:coreProperties>
</file>