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7" r:id="rId4"/>
    <p:sldId id="265" r:id="rId5"/>
    <p:sldId id="258" r:id="rId6"/>
    <p:sldId id="260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055" y="2325065"/>
            <a:ext cx="989343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Обеспечение профессионального роста педагогов посредством ресурса аттестации педагогических работников</a:t>
            </a: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МАДОУ </a:t>
            </a:r>
            <a:r>
              <a:rPr lang="ru-RU" sz="2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детский сад № 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29 г</a:t>
            </a:r>
            <a:r>
              <a:rPr lang="ru-RU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 Златоуста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- опорной </a:t>
            </a:r>
            <a:r>
              <a:rPr lang="ru-RU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РЦОКИО, отдела сопровождения аттестации педагогических работников ГБУ ДПО РЦОКИО - у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541543"/>
              </p:ext>
            </p:extLst>
          </p:nvPr>
        </p:nvGraphicFramePr>
        <p:xfrm>
          <a:off x="1989055" y="4242383"/>
          <a:ext cx="9997128" cy="211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71052"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МАДОУ № 29 г. Златоуста</a:t>
                      </a:r>
                      <a:endParaRPr lang="ru-RU" sz="12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2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2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Ширшова</a:t>
                      </a:r>
                      <a:r>
                        <a:rPr lang="ru-RU" sz="12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Татьяна Владимировна</a:t>
                      </a:r>
                      <a:r>
                        <a:rPr lang="ru-RU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заведующий МАДОУ № 29     г. Златоуста</a:t>
                      </a:r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Боровых Иван</a:t>
                      </a:r>
                      <a:r>
                        <a:rPr lang="ru-RU" sz="12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Сергеевич, заместитель директор по</a:t>
                      </a:r>
                      <a:r>
                        <a:rPr lang="ru-RU" sz="12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информатизации</a:t>
                      </a:r>
                      <a:endParaRPr lang="ru-RU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Матвеева Татьяна Александровна, старший воспитатель</a:t>
                      </a:r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Школьникова Марина</a:t>
                      </a:r>
                      <a:r>
                        <a:rPr lang="ru-RU" sz="12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Юрьевна</a:t>
                      </a:r>
                      <a:r>
                        <a:rPr lang="ru-RU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заместитель директора по оценке качества образования</a:t>
                      </a:r>
                    </a:p>
                  </a:txBody>
                  <a:tcPr/>
                </a:tc>
              </a:tr>
              <a:tr h="265719">
                <a:tc>
                  <a:txBody>
                    <a:bodyPr/>
                    <a:lstStyle/>
                    <a:p>
                      <a:endParaRPr lang="ru-RU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Ильясова Ольга Анатольевна, начальник отдела сопровождения аттестации педагогических работников ГБУ ДПО РЦОКИО</a:t>
                      </a:r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271052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: проведение процедуры аттестации педагогических кадров с использованием современных информационных технологий в части обеспечения программно-технической поддержки процедуры аттестации педагогических работников в МАДОУ № 29</a:t>
            </a:r>
          </a:p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Формирование базы данных о профессионально-педагогической деятельности педагогических работников;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Обеспечение технического сопровождения процедуры проведения аттестации. 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399" y="1286462"/>
            <a:ext cx="97857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* Совершенствование процедуры аттестации педагогических кадров с использованием современных информационных технологий в МАДОУ № 29.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* Публикация в сборниках методических материалов по данной проблеме.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октябрь 2016 г. – декабрь 2017 г.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10815" y="962063"/>
          <a:ext cx="10119604" cy="5462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2843"/>
                <a:gridCol w="2456761"/>
              </a:tblGrid>
              <a:tr h="3473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Мероприятия, проведенные</a:t>
                      </a:r>
                      <a:r>
                        <a:rPr lang="ru-RU" baseline="0" dirty="0" smtClean="0"/>
                        <a:t> в рамках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Дата, статус участия</a:t>
                      </a:r>
                      <a:endParaRPr lang="ru-RU" dirty="0"/>
                    </a:p>
                  </a:txBody>
                  <a:tcPr/>
                </a:tc>
              </a:tr>
              <a:tr h="78152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* Обучающий семинар по теме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ноябрь 2016,</a:t>
                      </a:r>
                    </a:p>
                    <a:p>
                      <a:pPr algn="ctr"/>
                      <a:r>
                        <a:rPr lang="ru-RU" sz="1600" dirty="0" smtClean="0"/>
                        <a:t>Слушатели: </a:t>
                      </a:r>
                    </a:p>
                    <a:p>
                      <a:pPr algn="ctr"/>
                      <a:r>
                        <a:rPr lang="ru-RU" sz="1600" dirty="0" smtClean="0"/>
                        <a:t>Матвеева Т.А.</a:t>
                      </a:r>
                      <a:endParaRPr lang="ru-RU" sz="1600" dirty="0"/>
                    </a:p>
                  </a:txBody>
                  <a:tcPr/>
                </a:tc>
              </a:tr>
              <a:tr h="1244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Разработка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апробация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дополнительных критериев качества образовательной деятельности МАДОУ № 29, инструментария независимой оценки, механизмов осуществления независимой оценки. </a:t>
                      </a:r>
                      <a:r>
                        <a:rPr lang="ru-RU" sz="1600" dirty="0" smtClean="0"/>
                        <a:t>Работа 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6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информационной системе программно-технического комплекса</a:t>
                      </a:r>
                      <a:r>
                        <a:rPr lang="ru-RU" sz="1600" u="none" dirty="0" smtClean="0"/>
                        <a:t> 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обеспечения процедуры аттестации.</a:t>
                      </a:r>
                      <a:endParaRPr lang="ru-RU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декабрь 2016 – </a:t>
                      </a:r>
                    </a:p>
                    <a:p>
                      <a:pPr algn="ctr"/>
                      <a:r>
                        <a:rPr lang="ru-RU" sz="1600" dirty="0" smtClean="0"/>
                        <a:t>Май 2017,</a:t>
                      </a:r>
                    </a:p>
                    <a:p>
                      <a:pPr algn="ctr"/>
                      <a:r>
                        <a:rPr lang="ru-RU" sz="1600" dirty="0" smtClean="0"/>
                        <a:t>Матвеева Т.А.</a:t>
                      </a:r>
                    </a:p>
                  </a:txBody>
                  <a:tcPr/>
                </a:tc>
              </a:tr>
              <a:tr h="101308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* Участие в семинаре «Региональная модель</a:t>
                      </a:r>
                      <a:r>
                        <a:rPr lang="ru-RU" sz="1600" baseline="0" dirty="0" smtClean="0"/>
                        <a:t> оценки качества образования»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март 2017,</a:t>
                      </a:r>
                    </a:p>
                    <a:p>
                      <a:pPr algn="ctr"/>
                      <a:r>
                        <a:rPr lang="ru-RU" sz="1600" dirty="0" smtClean="0"/>
                        <a:t>Слушатели: </a:t>
                      </a:r>
                    </a:p>
                    <a:p>
                      <a:pPr algn="ctr"/>
                      <a:r>
                        <a:rPr lang="ru-RU" sz="1600" dirty="0" err="1" smtClean="0"/>
                        <a:t>Ширшова</a:t>
                      </a:r>
                      <a:r>
                        <a:rPr lang="ru-RU" sz="1600" dirty="0" smtClean="0"/>
                        <a:t> Т.В.,</a:t>
                      </a:r>
                    </a:p>
                    <a:p>
                      <a:pPr algn="ctr"/>
                      <a:r>
                        <a:rPr lang="ru-RU" sz="1600" dirty="0" smtClean="0"/>
                        <a:t>Матвеева Т.А.</a:t>
                      </a:r>
                      <a:endParaRPr lang="ru-RU" sz="1600" dirty="0"/>
                    </a:p>
                  </a:txBody>
                  <a:tcPr/>
                </a:tc>
              </a:tr>
              <a:tr h="101308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Участие в семинаре по теме «Использование программно-технического комплекса обеспечения процедуры аттестации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педагогических работников как эффективный механизм управления профессиональным ростом кадров»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апрель 2017,</a:t>
                      </a:r>
                    </a:p>
                    <a:p>
                      <a:pPr algn="ctr"/>
                      <a:r>
                        <a:rPr lang="ru-RU" sz="1600" dirty="0" smtClean="0"/>
                        <a:t>Докладчики:</a:t>
                      </a:r>
                    </a:p>
                    <a:p>
                      <a:pPr algn="ctr"/>
                      <a:r>
                        <a:rPr lang="ru-RU" sz="1600" dirty="0" err="1" smtClean="0"/>
                        <a:t>Ширшова</a:t>
                      </a:r>
                      <a:r>
                        <a:rPr lang="ru-RU" sz="1600" dirty="0" smtClean="0"/>
                        <a:t> Т.В.,</a:t>
                      </a:r>
                    </a:p>
                    <a:p>
                      <a:pPr algn="ctr"/>
                      <a:r>
                        <a:rPr lang="ru-RU" sz="1600" dirty="0" smtClean="0"/>
                        <a:t>Матвеева Т.А.</a:t>
                      </a:r>
                      <a:endParaRPr lang="ru-RU" sz="1600" dirty="0"/>
                    </a:p>
                  </a:txBody>
                  <a:tcPr/>
                </a:tc>
              </a:tr>
              <a:tr h="829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Обучение по программе повышения квалификации «Управление качеством образования в образовательной организации на основе реализации региональной модели оценки качества общего образования»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октябрь 2017,</a:t>
                      </a:r>
                    </a:p>
                    <a:p>
                      <a:pPr algn="ctr"/>
                      <a:r>
                        <a:rPr lang="ru-RU" sz="1600" dirty="0" smtClean="0"/>
                        <a:t>Матвеева Т.А.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526090"/>
              </p:ext>
            </p:extLst>
          </p:nvPr>
        </p:nvGraphicFramePr>
        <p:xfrm>
          <a:off x="2571825" y="984071"/>
          <a:ext cx="934842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8425"/>
              </a:tblGrid>
              <a:tr h="63540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ln w="0"/>
                          <a:solidFill>
                            <a:schemeClr val="lt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Результативность представленного проекта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ln w="0"/>
                          <a:solidFill>
                            <a:schemeClr val="lt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значимость для</a:t>
                      </a:r>
                      <a:r>
                        <a:rPr lang="ru-RU" sz="1800" b="1" kern="1200" baseline="0" dirty="0" smtClean="0">
                          <a:ln w="0"/>
                          <a:solidFill>
                            <a:schemeClr val="lt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МАДОУ № 29</a:t>
                      </a:r>
                      <a:endParaRPr lang="ru-RU" sz="1800" b="1" kern="1200" dirty="0" smtClean="0">
                        <a:ln w="0"/>
                        <a:solidFill>
                          <a:schemeClr val="lt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Повышение эффективности управления ОО в части обеспечения информационно-программной поддержки процедуры аттестации педагогических работников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Выявление соответствия профессиональной деятельности педагога требованиям профессионального стандарта.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Рациональная организация планирования методической работы на основе данных информационной системы.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Выявление затруднений и запросов педагогов в педагогической деятельности на основе анализа данных информационной системы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Выработка новых механизмов стимулирования роста профессиональной компетентности педагогов и улучшения результатов их труда на основе данных информационной системы;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Повышение эффективности и качества педагогической деятельности на основе компетентного кадрового потенциала.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494</Words>
  <Application>Microsoft Office PowerPoint</Application>
  <PresentationFormat>Широкоэкранный</PresentationFormat>
  <Paragraphs>73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Першукова Вероника Анатольевна</cp:lastModifiedBy>
  <cp:revision>89</cp:revision>
  <dcterms:created xsi:type="dcterms:W3CDTF">2017-09-29T08:48:00Z</dcterms:created>
  <dcterms:modified xsi:type="dcterms:W3CDTF">2017-11-23T08:57:38Z</dcterms:modified>
</cp:coreProperties>
</file>