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57" r:id="rId4"/>
    <p:sldId id="265" r:id="rId5"/>
    <p:sldId id="259" r:id="rId6"/>
    <p:sldId id="261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t>23.11.2017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9015" y="1220520"/>
            <a:ext cx="70885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38582" y="2323503"/>
            <a:ext cx="989343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«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Формирование системы оценки качества образования в организациях дополнительного образования на основании эффективных практик оценки качества образования из опыта работы МКУДО «СЮТ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»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-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опорной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площадки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РЦОКИО, организационно-издательского отдела ГБУ ДПО РЦОКИО - у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проекта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05400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636769"/>
              </p:ext>
            </p:extLst>
          </p:nvPr>
        </p:nvGraphicFramePr>
        <p:xfrm>
          <a:off x="1989055" y="4242383"/>
          <a:ext cx="9997128" cy="410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564"/>
                <a:gridCol w="4998564"/>
              </a:tblGrid>
              <a:tr h="271052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</a:t>
                      </a:r>
                    </a:p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от </a:t>
                      </a:r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МКУДО «СЮТ» г. </a:t>
                      </a:r>
                      <a:r>
                        <a:rPr lang="ru-RU" sz="1300" b="1" cap="none" spc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Аши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</a:t>
                      </a:r>
                    </a:p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Краснова Т.С., директор МКУДО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«СЮТ» г. Аши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Пенкина О.В., заместитель директора по УВР</a:t>
                      </a: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МКУДО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«СЮТ» г. Аши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Семибратова И.В., методист </a:t>
                      </a: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МКУДО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«СЮТ» г. Аши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Сорокина М.В., методист </a:t>
                      </a: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МКУДО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«СЮТ» г. Аши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Щербаков А.А., педагог дополнительного образования </a:t>
                      </a: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МКУДО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«СЮТ» г. Аши</a:t>
                      </a:r>
                    </a:p>
                    <a:p>
                      <a:endParaRPr lang="ru-RU" sz="1300" b="0" cap="none" spc="0" baseline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 smtClean="0">
                        <a:ln w="0"/>
                        <a:solidFill>
                          <a:prstClr val="black"/>
                        </a:solidFill>
                        <a:effectLst>
                          <a:outerShdw blurRad="38100" dist="1905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+mn-lt"/>
                      </a:endParaRPr>
                    </a:p>
                    <a:p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Латыпова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Ирина Владимировна, </a:t>
                      </a:r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начальник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</a:rPr>
                        <a:t>организационно-издательского отдела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30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ГБУ ДПО РЦОКИО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1052"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150383"/>
            <a:ext cx="964126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Формирование системы оценки качества образования в организациях дополнительного образования на основании эффективных практик оценки качества образования из опыта работы МКУДО «СЮТ» г. Аши».</a:t>
            </a: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разработать модель ВСОКО в организации дополнительного образования;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провести экспертизу модели ВСОКО в организации дополнительного образования;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апробировать модель ВСОКО в организации дополнительного образования;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Обобщить инновационный опыт на муниципальном уровне по проблеме реализации модели ВСОКО в организации дополнительного образования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2"/>
            <a:ext cx="96412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 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Модель ВСОКО в организации </a:t>
            </a:r>
            <a:r>
              <a:rPr lang="ru-RU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допорлнительного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образования.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</a:t>
            </a: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Декабрь 2016 г. – Декабрь 2017 г.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2196" y="656473"/>
            <a:ext cx="97118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22182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407664"/>
              </p:ext>
            </p:extLst>
          </p:nvPr>
        </p:nvGraphicFramePr>
        <p:xfrm>
          <a:off x="2266512" y="1637732"/>
          <a:ext cx="9729871" cy="3439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315"/>
                <a:gridCol w="4172434"/>
                <a:gridCol w="2208124"/>
                <a:gridCol w="2121998"/>
              </a:tblGrid>
              <a:tr h="49159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Дата 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Мероприятие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Статус участия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Результат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42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Декабрь </a:t>
                      </a:r>
                    </a:p>
                    <a:p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n w="0"/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Первая региональная научно-практическая конференция «Проблемы и перспективы развития систем оценки качества образования»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Участник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943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22.08.2017 г., 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Форум участников образовательной агломерации «Ресурсы межмуниципального взаимодействия в решении задач эффективного управления качеством образования на основе результатов РСОКО»</a:t>
                      </a:r>
                    </a:p>
                    <a:p>
                      <a:pPr algn="just"/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Участник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258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Декабрь </a:t>
                      </a:r>
                    </a:p>
                    <a:p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2016 г. – декабрь 2017 г.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Продукт</a:t>
                      </a:r>
                      <a:r>
                        <a:rPr lang="ru-RU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, разрабатываемый совместно с сотрудниками курирующего отдела в рамках </a:t>
                      </a:r>
                      <a:r>
                        <a:rPr lang="en-US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межрегиональной научно-практической конференции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Организатор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Презентация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929428"/>
            <a:ext cx="9718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9054" y="180880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61878" y="2238863"/>
            <a:ext cx="9718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Организация сетевого партнерства, по внедрению модели ВСОКО в организациях дополнительного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409</Words>
  <Application>Microsoft Office PowerPoint</Application>
  <PresentationFormat>Широкоэкранный</PresentationFormat>
  <Paragraphs>72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Wingdings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Першукова Вероника Анатольевна</cp:lastModifiedBy>
  <cp:revision>99</cp:revision>
  <dcterms:created xsi:type="dcterms:W3CDTF">2017-09-29T08:48:00Z</dcterms:created>
  <dcterms:modified xsi:type="dcterms:W3CDTF">2017-11-23T11:27:26Z</dcterms:modified>
</cp:coreProperties>
</file>