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65" r:id="rId5"/>
    <p:sldId id="258" r:id="rId6"/>
    <p:sldId id="267" r:id="rId7"/>
    <p:sldId id="268" r:id="rId8"/>
    <p:sldId id="259" r:id="rId9"/>
    <p:sldId id="260" r:id="rId10"/>
    <p:sldId id="261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970314" y="3192664"/>
            <a:ext cx="955765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убликация материалов по результатам реализации проекта;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частие в научно-методических мероприятиях на муниципальном уровне, в научно-практической конференции на региональном уровне.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186542"/>
            <a:ext cx="708854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186400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43484" y="2166257"/>
            <a:ext cx="98934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/>
              <a:t>«Формирование локальной нормативной базы, обеспечивающей оценку качества образования на уровне ОО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МОУ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«СОШ № 4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Копейского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городского округа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- опорной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,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организационно-издательского отдела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894117"/>
              </p:ext>
            </p:extLst>
          </p:nvPr>
        </p:nvGraphicFramePr>
        <p:xfrm>
          <a:off x="1904549" y="3816254"/>
          <a:ext cx="9997128" cy="304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71052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МОУ СОШ №45</a:t>
                      </a:r>
                    </a:p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b="1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Копейского</a:t>
                      </a:r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городского округа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Ильина Елена Павловна, директор МОУ « СОШ №45» </a:t>
                      </a:r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b="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Копейского</a:t>
                      </a:r>
                      <a:r>
                        <a:rPr lang="ru-RU" sz="13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городского округа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Латыпова Ирина Владимировна</a:t>
                      </a:r>
                      <a:r>
                        <a:rPr lang="ru-RU" sz="1300" kern="120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начальник организационно-издательского отдела ГБУ ДПО РЦОКИО</a:t>
                      </a:r>
                      <a:endParaRPr lang="ru-RU" sz="1300" kern="120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Коркишко Екатерина Евгеньевна, заместитель директора по         учебно-воспитательной работе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Радченко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Эльвира </a:t>
                      </a:r>
                      <a:r>
                        <a:rPr lang="ru-RU" sz="1300" cap="none" spc="0" baseline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Мухаметовна</a:t>
                      </a:r>
                      <a:r>
                        <a:rPr lang="ru-RU" sz="1300" kern="120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заместитель директора по УВР по начальной школе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Михалюк Татьяна Владиславовна, специалист по связям с общественностью организационно-издательского отдела ГБУ ДПО РЦОКИО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Майданова Мария Сергеевна, редактор организационно-издательского отдела ГБУ ДПО РЦОКИО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10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950165"/>
            <a:ext cx="96412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проекта:  </a:t>
            </a:r>
            <a:r>
              <a:rPr lang="ru-RU" sz="2400" dirty="0" smtClean="0"/>
              <a:t>Разработать </a:t>
            </a:r>
            <a:r>
              <a:rPr lang="ru-RU" sz="2400" dirty="0"/>
              <a:t>методические рекомендации по организации формирования локальной нормативной базы, обеспечивающей оценку качества образования на уровне ОО</a:t>
            </a:r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	</a:t>
            </a:r>
          </a:p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 </a:t>
            </a:r>
          </a:p>
          <a:p>
            <a:pPr algn="just"/>
            <a:r>
              <a:rPr lang="ru-RU" sz="2400" dirty="0" smtClean="0"/>
              <a:t>- </a:t>
            </a:r>
            <a:r>
              <a:rPr lang="ru-RU" sz="2400" dirty="0"/>
              <a:t>с</a:t>
            </a:r>
            <a:r>
              <a:rPr lang="ru-RU" sz="2400" dirty="0" smtClean="0"/>
              <a:t>формировать </a:t>
            </a:r>
            <a:r>
              <a:rPr lang="ru-RU" sz="2400" dirty="0"/>
              <a:t>локальную нормативную базу, обеспечивающую оценку качества образования на уровне ОО</a:t>
            </a:r>
          </a:p>
          <a:p>
            <a:pPr algn="just"/>
            <a:r>
              <a:rPr lang="ru-RU" sz="2400" dirty="0"/>
              <a:t>- провести экспертизу локальной нормативной базы, обеспечивающей оценку качества образования на уровне общеобразовательной организации</a:t>
            </a:r>
          </a:p>
          <a:p>
            <a:pPr algn="just"/>
            <a:r>
              <a:rPr lang="ru-RU" sz="2400" dirty="0"/>
              <a:t>- обобщить инновационный опыт на муниципальном и региональном уровне по проблеме формирования локальной нормативной базы, обеспечивающей оценку качества образования на уровне </a:t>
            </a:r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929428"/>
            <a:ext cx="96412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algn="just"/>
            <a:r>
              <a:rPr lang="ru-RU" sz="2400" i="1" dirty="0"/>
              <a:t>Подготовительный этап </a:t>
            </a:r>
            <a:r>
              <a:rPr lang="ru-RU" sz="2400" dirty="0"/>
              <a:t>– </a:t>
            </a:r>
            <a:r>
              <a:rPr lang="ru-RU" sz="2400" dirty="0" smtClean="0"/>
              <a:t>оформлены </a:t>
            </a:r>
            <a:r>
              <a:rPr lang="ru-RU" sz="2400" dirty="0"/>
              <a:t>заявительные документы на открытие совместного проекта, сформирован календарный план реализации проекта, проведен обучающий семинар с участниками проекта, организована работа творческих групп.</a:t>
            </a:r>
          </a:p>
          <a:p>
            <a:pPr algn="just"/>
            <a:r>
              <a:rPr lang="ru-RU" sz="2400" i="1" dirty="0" err="1"/>
              <a:t>Организационно-деятельностный</a:t>
            </a:r>
            <a:r>
              <a:rPr lang="ru-RU" sz="2400" i="1" dirty="0"/>
              <a:t> этап</a:t>
            </a:r>
            <a:r>
              <a:rPr lang="ru-RU" sz="2400" dirty="0"/>
              <a:t> </a:t>
            </a:r>
            <a:r>
              <a:rPr lang="ru-RU" sz="2400" dirty="0" smtClean="0"/>
              <a:t>– разработан </a:t>
            </a:r>
            <a:r>
              <a:rPr lang="ru-RU" sz="2400" dirty="0"/>
              <a:t>и апробирован алгоритм формирования локальной нормативной базы обеспечивающей оценку качества образования на уровне ОО</a:t>
            </a:r>
          </a:p>
          <a:p>
            <a:pPr algn="just"/>
            <a:r>
              <a:rPr lang="ru-RU" sz="2400" i="1" dirty="0"/>
              <a:t>Продуктивный этап </a:t>
            </a:r>
            <a:r>
              <a:rPr lang="ru-RU" sz="2400" dirty="0"/>
              <a:t>– будут подготовлены методические материалы по проблеме для публикации в сборниках конференций и/или научных журналах.</a:t>
            </a:r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 май – декабрь 2017 года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61996" y="965302"/>
            <a:ext cx="970871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061995" y="2163082"/>
            <a:ext cx="9248261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Оформление заявительных документов, согласование плана работы, состава творческих групп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Предоставление договора о взаимодействии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Предоставление технического задания по описанию проекта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Организация работы проектной группы по теме опорной площадки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Проведение обучающего семинара по теме опорной площадки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17779" y="2079561"/>
            <a:ext cx="4291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1 этап – подготовительный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4891" y="1502229"/>
            <a:ext cx="9936480" cy="468562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Организация повышения квалификации команды образовательной организации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Подготовка </a:t>
            </a:r>
            <a:r>
              <a:rPr lang="ru-RU" sz="2400" dirty="0" err="1" smtClean="0"/>
              <a:t>тьюторов</a:t>
            </a:r>
            <a:r>
              <a:rPr lang="ru-RU" sz="2400" dirty="0" smtClean="0"/>
              <a:t> из числа исполнителей для реализации программ повышения квалификации «Формирование локальной нормативной базы обеспечивающей оценку качества образования на уровне ОО»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Экспертиза и апробация методического продукта, разработанного творческими группами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Подготовка исполнителями статьи в научно-методический журнал ГБУ ДПО РЦОКИО «Научно-методическое обеспечение оценки качества образования» по проблематике проекта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Участие руководителей (координаторов) проекта ОО в работе ежегодной научно-практической конференции «Проблемы и перспективы развития систем оценки качества образования»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Внесение корректив в разрабатываемый методический продукт, представляемый творческими группами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26487" y="707962"/>
            <a:ext cx="6528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2 этап – организационно-</a:t>
            </a:r>
            <a:r>
              <a:rPr lang="ru-RU" sz="2400" b="1" dirty="0" err="1" smtClean="0"/>
              <a:t>деятельностный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99063" y="2020388"/>
            <a:ext cx="9511936" cy="3960631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Реализация программы повышения квалификации «Формирование локальной нормативной базы обеспечивающей оценку качества образования на уровне ОО» в форме стажировки на опорной площадке с привлечением подготовленных </a:t>
            </a:r>
            <a:r>
              <a:rPr lang="ru-RU" sz="2000" dirty="0" err="1" smtClean="0"/>
              <a:t>тьюторов</a:t>
            </a:r>
            <a:endParaRPr lang="ru-RU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Подготовка презентации результатов реализации проекта и презентация результатов в ходе ежегодной научно-практической конференции ГБУ ДПО РЦОКИО «Проблемы и перспективы развития систем оценки качества образования»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Подготовка к публикации материалов по результатам реализации проекта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Подготовка отчета по реализации проекта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69910" y="958334"/>
            <a:ext cx="4248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3 этап – продуктивный 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2430" y="653615"/>
            <a:ext cx="9711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ГБУ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ДПО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2430" y="159596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9996"/>
              </p:ext>
            </p:extLst>
          </p:nvPr>
        </p:nvGraphicFramePr>
        <p:xfrm>
          <a:off x="1524001" y="1484612"/>
          <a:ext cx="10506892" cy="5082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076"/>
                <a:gridCol w="5022758"/>
                <a:gridCol w="5089058"/>
              </a:tblGrid>
              <a:tr h="2996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Название 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Статус  участников и их количество</a:t>
                      </a:r>
                      <a:endParaRPr lang="ru-RU" sz="1600" dirty="0"/>
                    </a:p>
                  </a:txBody>
                  <a:tcPr/>
                </a:tc>
              </a:tr>
              <a:tr h="16074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обучающего семинара по теме опорной площадки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Ильина Е.П., директор МОУ №45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Брюханова Л.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А., зам. директора по учебно-воспитательной работе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Коркишко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Е.Е., зам. директора по учебно-воспитательной работе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Радченко Э.М. , зам. директора по УВР по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школе </a:t>
                      </a:r>
                      <a:endParaRPr lang="ru-RU" sz="1600" dirty="0"/>
                    </a:p>
                  </a:txBody>
                  <a:tcPr/>
                </a:tc>
              </a:tr>
              <a:tr h="5176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повышения квалификации команд образовательной организации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Ильина Е.П., директор МОУ №45 </a:t>
                      </a:r>
                    </a:p>
                  </a:txBody>
                  <a:tcPr/>
                </a:tc>
              </a:tr>
              <a:tr h="11715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руководителей (координаторов) проекта ОО в работе ежегодной научно-практической конференции «Проблемы и перспективы развития систем оценки качества образования»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Ильина Е.П., директор МОУ №45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Брюханова Л.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А., зам. директора по учебно-воспитательной работе</a:t>
                      </a:r>
                    </a:p>
                  </a:txBody>
                  <a:tcPr/>
                </a:tc>
              </a:tr>
              <a:tr h="138950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презентации результатов реализации проекта и презентация результатов в ходе ежегодной научно-практической конференции ГБУ ДПО РЦОКИО «Проблемы и перспективы развития систем оценки качества образования»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Ильина Е.П., директор МОУ №45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Брюханова Л.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А., зам. директора по учебно-воспитательной работе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Радченко Э.М. , зам.директора по УВР по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школе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3754" y="1086024"/>
            <a:ext cx="94183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079171" y="2745343"/>
            <a:ext cx="985157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работы внутренней системы оценки качества образования в первую очередь требует разработки нормативно-правовой базы, которая создается на основе и в соответствии с нормативно-правовыми документами федерального, регионального и муниципального уровня и представляет собой единый комплекс нормативных документов, регламентирующих нормы и правила функционирования ВСОКО и обеспечивающих взаимосвязь между всеми ее элементами.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 выбранной темы проекта обусловливается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необходимостью: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локальной нормативной базы обеспечивающей оценку качества образования на уровне ОО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создание внутренней системы оценки качества образования ОО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872</Words>
  <Application>Microsoft Office PowerPoint</Application>
  <PresentationFormat>Широкоэкранный</PresentationFormat>
  <Paragraphs>104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85</cp:revision>
  <cp:lastPrinted>2017-11-18T04:41:51Z</cp:lastPrinted>
  <dcterms:created xsi:type="dcterms:W3CDTF">2017-09-29T08:48:00Z</dcterms:created>
  <dcterms:modified xsi:type="dcterms:W3CDTF">2017-11-22T09:49:48Z</dcterms:modified>
</cp:coreProperties>
</file>